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4"/>
  </p:sldMasterIdLst>
  <p:notesMasterIdLst>
    <p:notesMasterId r:id="rId19"/>
  </p:notesMasterIdLst>
  <p:sldIdLst>
    <p:sldId id="256" r:id="rId5"/>
    <p:sldId id="375" r:id="rId6"/>
    <p:sldId id="390" r:id="rId7"/>
    <p:sldId id="314" r:id="rId8"/>
    <p:sldId id="312" r:id="rId9"/>
    <p:sldId id="377" r:id="rId10"/>
    <p:sldId id="455" r:id="rId11"/>
    <p:sldId id="415" r:id="rId12"/>
    <p:sldId id="411" r:id="rId13"/>
    <p:sldId id="442" r:id="rId14"/>
    <p:sldId id="450" r:id="rId15"/>
    <p:sldId id="451" r:id="rId16"/>
    <p:sldId id="453" r:id="rId17"/>
    <p:sldId id="45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A56115-EBA2-D903-1571-4ABB2F86A47A}" name="Innamaa Satu" initials="IS" userId="S::satu.innamaa_vtt.fi#ext#@mail.ertico.com::738e3875-1e5c-4481-9645-55f4fca7ae92" providerId="AD"/>
  <p188:author id="{32C9F850-49C5-155D-A259-256BBF3B1E17}" name="Aittoniemi Elina" initials="EA" userId="S::Elina.Aittoniemi@vtt.fi::2e24e8a7-d288-41c3-8ae0-7390855df427" providerId="AD"/>
  <p188:author id="{1806B8BC-998E-9C79-619D-17142FC5C91F}" name="Innamaa Satu" initials="SI" userId="S::Satu.Innamaa@vtt.fi::b4c82acf-9cc4-4547-b2a4-d8e9dc37449d" providerId="AD"/>
  <p188:author id="{09441BE6-C8C8-EA2F-B96C-4648405A9F56}" name="Julie Castermans" initials="JC" userId="S::j.castermans@mail.ertico.com::745a9a0d-dee4-4cdf-a0a9-ca2e087ccd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86BCA9"/>
    <a:srgbClr val="239170"/>
    <a:srgbClr val="A5D9D6"/>
    <a:srgbClr val="4FABB0"/>
    <a:srgbClr val="C3EB9B"/>
    <a:srgbClr val="E6F3F6"/>
    <a:srgbClr val="C2E0E8"/>
    <a:srgbClr val="D6EA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DB52FD-8C0C-4A3C-9290-C061B84A21C9}" v="10" dt="2026-05-27T12:41:41.9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89"/>
    <p:restoredTop sz="94658"/>
  </p:normalViewPr>
  <p:slideViewPr>
    <p:cSldViewPr snapToGrid="0">
      <p:cViewPr>
        <p:scale>
          <a:sx n="83" d="100"/>
          <a:sy n="83" d="100"/>
        </p:scale>
        <p:origin x="600" y="15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marra Scavone, M.G. (Gabriela)" userId="e3db8a61-852d-415d-8c8b-ac8ef715946f" providerId="ADAL" clId="{3AB259E3-735D-43AD-BC4D-F08237054E55}"/>
    <pc:docChg chg="custSel modSld">
      <pc:chgData name="Gamarra Scavone, M.G. (Gabriela)" userId="e3db8a61-852d-415d-8c8b-ac8ef715946f" providerId="ADAL" clId="{3AB259E3-735D-43AD-BC4D-F08237054E55}" dt="2026-05-27T12:06:32.949" v="5"/>
      <pc:docMkLst>
        <pc:docMk/>
      </pc:docMkLst>
      <pc:sldChg chg="addSp modSp">
        <pc:chgData name="Gamarra Scavone, M.G. (Gabriela)" userId="e3db8a61-852d-415d-8c8b-ac8ef715946f" providerId="ADAL" clId="{3AB259E3-735D-43AD-BC4D-F08237054E55}" dt="2026-05-27T12:06:32.949" v="5"/>
        <pc:sldMkLst>
          <pc:docMk/>
          <pc:sldMk cId="2559911499" sldId="256"/>
        </pc:sldMkLst>
        <pc:picChg chg="add mod">
          <ac:chgData name="Gamarra Scavone, M.G. (Gabriela)" userId="e3db8a61-852d-415d-8c8b-ac8ef715946f" providerId="ADAL" clId="{3AB259E3-735D-43AD-BC4D-F08237054E55}" dt="2026-05-27T12:06:32.949" v="5"/>
          <ac:picMkLst>
            <pc:docMk/>
            <pc:sldMk cId="2559911499" sldId="256"/>
            <ac:picMk id="4" creationId="{F1FEB57D-036C-6E3D-5A73-E610AF5675E3}"/>
          </ac:picMkLst>
        </pc:picChg>
      </pc:sldChg>
      <pc:sldChg chg="modSp">
        <pc:chgData name="Gamarra Scavone, M.G. (Gabriela)" userId="e3db8a61-852d-415d-8c8b-ac8ef715946f" providerId="ADAL" clId="{3AB259E3-735D-43AD-BC4D-F08237054E55}" dt="2026-05-27T09:45:55.890" v="0"/>
        <pc:sldMkLst>
          <pc:docMk/>
          <pc:sldMk cId="3564774408" sldId="312"/>
        </pc:sldMkLst>
        <pc:spChg chg="mod">
          <ac:chgData name="Gamarra Scavone, M.G. (Gabriela)" userId="e3db8a61-852d-415d-8c8b-ac8ef715946f" providerId="ADAL" clId="{3AB259E3-735D-43AD-BC4D-F08237054E55}" dt="2026-05-27T09:45:55.890" v="0"/>
          <ac:spMkLst>
            <pc:docMk/>
            <pc:sldMk cId="3564774408" sldId="312"/>
            <ac:spMk id="4" creationId="{976C5413-BEA8-2C3D-946C-438BCD87CD35}"/>
          </ac:spMkLst>
        </pc:spChg>
      </pc:sldChg>
      <pc:sldChg chg="modSp mod">
        <pc:chgData name="Gamarra Scavone, M.G. (Gabriela)" userId="e3db8a61-852d-415d-8c8b-ac8ef715946f" providerId="ADAL" clId="{3AB259E3-735D-43AD-BC4D-F08237054E55}" dt="2026-05-27T09:48:03.740" v="2" actId="20577"/>
        <pc:sldMkLst>
          <pc:docMk/>
          <pc:sldMk cId="1285332267" sldId="377"/>
        </pc:sldMkLst>
        <pc:spChg chg="mod">
          <ac:chgData name="Gamarra Scavone, M.G. (Gabriela)" userId="e3db8a61-852d-415d-8c8b-ac8ef715946f" providerId="ADAL" clId="{3AB259E3-735D-43AD-BC4D-F08237054E55}" dt="2026-05-27T09:48:03.740" v="2" actId="20577"/>
          <ac:spMkLst>
            <pc:docMk/>
            <pc:sldMk cId="1285332267" sldId="377"/>
            <ac:spMk id="9" creationId="{54C42B58-8B60-D7E0-F996-EA3FC0AD003D}"/>
          </ac:spMkLst>
        </pc:spChg>
      </pc:sldChg>
      <pc:sldChg chg="addSp delSp modSp mod">
        <pc:chgData name="Gamarra Scavone, M.G. (Gabriela)" userId="e3db8a61-852d-415d-8c8b-ac8ef715946f" providerId="ADAL" clId="{3AB259E3-735D-43AD-BC4D-F08237054E55}" dt="2026-05-27T09:48:22.658" v="4"/>
        <pc:sldMkLst>
          <pc:docMk/>
          <pc:sldMk cId="3154141962" sldId="455"/>
        </pc:sldMkLst>
        <pc:spChg chg="add mod">
          <ac:chgData name="Gamarra Scavone, M.G. (Gabriela)" userId="e3db8a61-852d-415d-8c8b-ac8ef715946f" providerId="ADAL" clId="{3AB259E3-735D-43AD-BC4D-F08237054E55}" dt="2026-05-27T09:48:22.658" v="4"/>
          <ac:spMkLst>
            <pc:docMk/>
            <pc:sldMk cId="3154141962" sldId="455"/>
            <ac:spMk id="2" creationId="{636E3E5B-7DAE-8504-C13D-7051F0132E66}"/>
          </ac:spMkLst>
        </pc:spChg>
        <pc:spChg chg="del">
          <ac:chgData name="Gamarra Scavone, M.G. (Gabriela)" userId="e3db8a61-852d-415d-8c8b-ac8ef715946f" providerId="ADAL" clId="{3AB259E3-735D-43AD-BC4D-F08237054E55}" dt="2026-05-27T09:48:22.341" v="3" actId="478"/>
          <ac:spMkLst>
            <pc:docMk/>
            <pc:sldMk cId="3154141962" sldId="455"/>
            <ac:spMk id="7" creationId="{1CE13850-5AEF-1409-C316-603E7963730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D6B4A-DD32-8544-AA03-48DB79EF2CCD}" type="datetimeFigureOut">
              <a:rPr lang="en-BE" smtClean="0"/>
              <a:t>05/27/2026</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CEC0E9-CA3D-BE44-A17C-C54C1B3E8AEA}" type="slidenum">
              <a:rPr lang="en-BE" smtClean="0"/>
              <a:t>‹#›</a:t>
            </a:fld>
            <a:endParaRPr lang="en-BE"/>
          </a:p>
        </p:txBody>
      </p:sp>
    </p:spTree>
    <p:extLst>
      <p:ext uri="{BB962C8B-B14F-4D97-AF65-F5344CB8AC3E}">
        <p14:creationId xmlns:p14="http://schemas.microsoft.com/office/powerpoint/2010/main" val="776863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CEC0E9-CA3D-BE44-A17C-C54C1B3E8AEA}" type="slidenum">
              <a:rPr lang="en-BE" smtClean="0"/>
              <a:t>1</a:t>
            </a:fld>
            <a:endParaRPr lang="en-BE"/>
          </a:p>
        </p:txBody>
      </p:sp>
    </p:spTree>
    <p:extLst>
      <p:ext uri="{BB962C8B-B14F-4D97-AF65-F5344CB8AC3E}">
        <p14:creationId xmlns:p14="http://schemas.microsoft.com/office/powerpoint/2010/main" val="3946480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2E819-DB1D-5762-D168-07C28FFD86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8E3E98-C4C0-61E0-86BE-35F16BC3E0E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31C78E6-1967-4A7A-89B3-EE3C5D0B87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7A86A6-58C6-2F69-B334-9905A32B9DAE}"/>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221293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5FC05-1CC2-11AA-5F86-EB75D8603F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A0A21D-0AF5-7141-FF82-E13A4A11E2C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D7D6BF0-DAFC-1A5D-17A6-D43547F377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21CE6C-D3AC-7703-5FFA-857AE1025E45}"/>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3861023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34968-B3DD-5816-BF9A-4D1D199823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7C67A7-ACE1-BB76-B22A-9D9EF0D144C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4EA14C4-60CD-3D0E-E75A-6AAF9BCDE0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A5A916-5AB5-8C3E-FA57-A1FAB85E1D26}"/>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57901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3ECEC0E9-CA3D-BE44-A17C-C54C1B3E8AEA}" type="slidenum">
              <a:rPr lang="en-BE" smtClean="0"/>
              <a:t>2</a:t>
            </a:fld>
            <a:endParaRPr lang="en-BE"/>
          </a:p>
        </p:txBody>
      </p:sp>
    </p:spTree>
    <p:extLst>
      <p:ext uri="{BB962C8B-B14F-4D97-AF65-F5344CB8AC3E}">
        <p14:creationId xmlns:p14="http://schemas.microsoft.com/office/powerpoint/2010/main" val="194221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3ECEC0E9-CA3D-BE44-A17C-C54C1B3E8AEA}" type="slidenum">
              <a:rPr lang="en-BE" smtClean="0"/>
              <a:t>3</a:t>
            </a:fld>
            <a:endParaRPr lang="en-BE"/>
          </a:p>
        </p:txBody>
      </p:sp>
    </p:spTree>
    <p:extLst>
      <p:ext uri="{BB962C8B-B14F-4D97-AF65-F5344CB8AC3E}">
        <p14:creationId xmlns:p14="http://schemas.microsoft.com/office/powerpoint/2010/main" val="3994306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ECEC0E9-CA3D-BE44-A17C-C54C1B3E8AEA}" type="slidenum">
              <a:rPr lang="en-BE" smtClean="0"/>
              <a:t>4</a:t>
            </a:fld>
            <a:endParaRPr lang="en-BE"/>
          </a:p>
        </p:txBody>
      </p:sp>
    </p:spTree>
    <p:extLst>
      <p:ext uri="{BB962C8B-B14F-4D97-AF65-F5344CB8AC3E}">
        <p14:creationId xmlns:p14="http://schemas.microsoft.com/office/powerpoint/2010/main" val="3502024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ighlight>
                <a:srgbClr val="FFFF00"/>
              </a:highlight>
            </a:endParaRPr>
          </a:p>
        </p:txBody>
      </p:sp>
      <p:sp>
        <p:nvSpPr>
          <p:cNvPr id="4" name="Slide Number Placeholder 3"/>
          <p:cNvSpPr>
            <a:spLocks noGrp="1"/>
          </p:cNvSpPr>
          <p:nvPr>
            <p:ph type="sldNum" sz="quarter" idx="5"/>
          </p:nvPr>
        </p:nvSpPr>
        <p:spPr/>
        <p:txBody>
          <a:bodyPr/>
          <a:lstStyle/>
          <a:p>
            <a:fld id="{3ECEC0E9-CA3D-BE44-A17C-C54C1B3E8AEA}" type="slidenum">
              <a:rPr lang="en-BE" smtClean="0"/>
              <a:t>5</a:t>
            </a:fld>
            <a:endParaRPr lang="en-BE"/>
          </a:p>
        </p:txBody>
      </p:sp>
    </p:spTree>
    <p:extLst>
      <p:ext uri="{BB962C8B-B14F-4D97-AF65-F5344CB8AC3E}">
        <p14:creationId xmlns:p14="http://schemas.microsoft.com/office/powerpoint/2010/main" val="906621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ECEC0E9-CA3D-BE44-A17C-C54C1B3E8AEA}" type="slidenum">
              <a:rPr lang="en-BE" smtClean="0"/>
              <a:t>6</a:t>
            </a:fld>
            <a:endParaRPr lang="en-BE"/>
          </a:p>
        </p:txBody>
      </p:sp>
    </p:spTree>
    <p:extLst>
      <p:ext uri="{BB962C8B-B14F-4D97-AF65-F5344CB8AC3E}">
        <p14:creationId xmlns:p14="http://schemas.microsoft.com/office/powerpoint/2010/main" val="3884603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9CED9-9249-3AAB-C5A9-BEFB2C7AC9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5C5A7C-C612-B430-287C-2FDE9CF1AAC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336A0A2-8786-7CED-870C-A53F6EFC5E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1C7B582-A74B-0FE3-87AE-6B53BF17FD91}"/>
              </a:ext>
            </a:extLst>
          </p:cNvPr>
          <p:cNvSpPr>
            <a:spLocks noGrp="1"/>
          </p:cNvSpPr>
          <p:nvPr>
            <p:ph type="sldNum" sz="quarter" idx="5"/>
          </p:nvPr>
        </p:nvSpPr>
        <p:spPr/>
        <p:txBody>
          <a:bodyPr/>
          <a:lstStyle/>
          <a:p>
            <a:fld id="{3ECEC0E9-CA3D-BE44-A17C-C54C1B3E8AEA}" type="slidenum">
              <a:rPr lang="en-BE" smtClean="0"/>
              <a:t>7</a:t>
            </a:fld>
            <a:endParaRPr lang="en-BE"/>
          </a:p>
        </p:txBody>
      </p:sp>
    </p:spTree>
    <p:extLst>
      <p:ext uri="{BB962C8B-B14F-4D97-AF65-F5344CB8AC3E}">
        <p14:creationId xmlns:p14="http://schemas.microsoft.com/office/powerpoint/2010/main" val="2902731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3ECEC0E9-CA3D-BE44-A17C-C54C1B3E8AEA}" type="slidenum">
              <a:rPr lang="en-BE" smtClean="0"/>
              <a:t>8</a:t>
            </a:fld>
            <a:endParaRPr lang="en-BE"/>
          </a:p>
        </p:txBody>
      </p:sp>
    </p:spTree>
    <p:extLst>
      <p:ext uri="{BB962C8B-B14F-4D97-AF65-F5344CB8AC3E}">
        <p14:creationId xmlns:p14="http://schemas.microsoft.com/office/powerpoint/2010/main" val="3091458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3ECEC0E9-CA3D-BE44-A17C-C54C1B3E8AEA}" type="slidenum">
              <a:rPr lang="en-BE" smtClean="0"/>
              <a:t>9</a:t>
            </a:fld>
            <a:endParaRPr lang="en-BE"/>
          </a:p>
        </p:txBody>
      </p:sp>
    </p:spTree>
    <p:extLst>
      <p:ext uri="{BB962C8B-B14F-4D97-AF65-F5344CB8AC3E}">
        <p14:creationId xmlns:p14="http://schemas.microsoft.com/office/powerpoint/2010/main" val="3717969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12.emf"/><Relationship Id="rId7" Type="http://schemas.openxmlformats.org/officeDocument/2006/relationships/image" Target="../media/image24.emf"/><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3.emf"/><Relationship Id="rId5" Type="http://schemas.openxmlformats.org/officeDocument/2006/relationships/image" Target="../media/image9.png"/><Relationship Id="rId10" Type="http://schemas.openxmlformats.org/officeDocument/2006/relationships/image" Target="../media/image27.emf"/><Relationship Id="rId4" Type="http://schemas.openxmlformats.org/officeDocument/2006/relationships/image" Target="../media/image8.png"/><Relationship Id="rId9" Type="http://schemas.openxmlformats.org/officeDocument/2006/relationships/image" Target="../media/image2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Light Base - Title Slide">
    <p:spTree>
      <p:nvGrpSpPr>
        <p:cNvPr id="1" name=""/>
        <p:cNvGrpSpPr/>
        <p:nvPr/>
      </p:nvGrpSpPr>
      <p:grpSpPr>
        <a:xfrm>
          <a:off x="0" y="0"/>
          <a:ext cx="0" cy="0"/>
          <a:chOff x="0" y="0"/>
          <a:chExt cx="0" cy="0"/>
        </a:xfrm>
      </p:grpSpPr>
      <p:pic>
        <p:nvPicPr>
          <p:cNvPr id="14" name="Picture 13" descr="A close-up of a logo&#10;&#10;AI-generated content may be incorrect.">
            <a:extLst>
              <a:ext uri="{FF2B5EF4-FFF2-40B4-BE49-F238E27FC236}">
                <a16:creationId xmlns:a16="http://schemas.microsoft.com/office/drawing/2014/main" id="{D4E1359A-287A-8894-1CFC-4911F1105C2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4199262" y="439582"/>
            <a:ext cx="7464760" cy="1405657"/>
          </a:xfrm>
        </p:spPr>
        <p:txBody>
          <a:bodyPr anchor="b">
            <a:normAutofit/>
          </a:bodyPr>
          <a:lstStyle>
            <a:lvl1pPr algn="r">
              <a:defRPr sz="3600"/>
            </a:lvl1pPr>
          </a:lstStyle>
          <a:p>
            <a:r>
              <a:rPr lang="en-US"/>
              <a:t>Click to edit Master title style</a:t>
            </a:r>
          </a:p>
        </p:txBody>
      </p:sp>
      <p:sp>
        <p:nvSpPr>
          <p:cNvPr id="3" name="Subtitle 2"/>
          <p:cNvSpPr>
            <a:spLocks noGrp="1"/>
          </p:cNvSpPr>
          <p:nvPr>
            <p:ph type="subTitle" idx="1"/>
          </p:nvPr>
        </p:nvSpPr>
        <p:spPr>
          <a:xfrm>
            <a:off x="4199262" y="1910435"/>
            <a:ext cx="7464760" cy="685800"/>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1" name="Group 10">
            <a:extLst>
              <a:ext uri="{FF2B5EF4-FFF2-40B4-BE49-F238E27FC236}">
                <a16:creationId xmlns:a16="http://schemas.microsoft.com/office/drawing/2014/main" id="{20AFCEBB-201D-A055-B625-376B328428DD}"/>
              </a:ext>
            </a:extLst>
          </p:cNvPr>
          <p:cNvGrpSpPr>
            <a:grpSpLocks noGrp="1" noUngrp="1" noRot="1" noMove="1" noResize="1"/>
          </p:cNvGrpSpPr>
          <p:nvPr userDrawn="1"/>
        </p:nvGrpSpPr>
        <p:grpSpPr>
          <a:xfrm>
            <a:off x="7637930" y="6002225"/>
            <a:ext cx="4026092" cy="600341"/>
            <a:chOff x="6669800" y="2797760"/>
            <a:chExt cx="4599209" cy="685800"/>
          </a:xfrm>
        </p:grpSpPr>
        <p:pic>
          <p:nvPicPr>
            <p:cNvPr id="8" name="Picture 7" descr="Blue text on a black background&#10;&#10;AI-generated content may be incorrect.">
              <a:extLst>
                <a:ext uri="{FF2B5EF4-FFF2-40B4-BE49-F238E27FC236}">
                  <a16:creationId xmlns:a16="http://schemas.microsoft.com/office/drawing/2014/main" id="{D1BB5585-539D-2BCB-8164-7F923500B491}"/>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6669800" y="2966988"/>
              <a:ext cx="1676395" cy="372532"/>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3D05BC45-00A1-0048-9E4B-745BA1FDDD23}"/>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558860" y="2797760"/>
              <a:ext cx="2710149" cy="685800"/>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 Dark Base">
    <p:spTree>
      <p:nvGrpSpPr>
        <p:cNvPr id="1" name=""/>
        <p:cNvGrpSpPr/>
        <p:nvPr/>
      </p:nvGrpSpPr>
      <p:grpSpPr>
        <a:xfrm>
          <a:off x="0" y="0"/>
          <a:ext cx="0" cy="0"/>
          <a:chOff x="0" y="0"/>
          <a:chExt cx="0" cy="0"/>
        </a:xfrm>
      </p:grpSpPr>
      <p:pic>
        <p:nvPicPr>
          <p:cNvPr id="5" name="Picture 4" descr="A green and blue background with circles&#10;&#10;AI-generated content may be incorrect.">
            <a:extLst>
              <a:ext uri="{FF2B5EF4-FFF2-40B4-BE49-F238E27FC236}">
                <a16:creationId xmlns:a16="http://schemas.microsoft.com/office/drawing/2014/main" id="{033DAEA0-FF23-CB1A-5C97-3DB109763D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Date Placeholder 3">
            <a:extLst>
              <a:ext uri="{FF2B5EF4-FFF2-40B4-BE49-F238E27FC236}">
                <a16:creationId xmlns:a16="http://schemas.microsoft.com/office/drawing/2014/main" id="{5D487857-3B58-D731-FB58-CC489C3870CD}"/>
              </a:ext>
            </a:extLst>
          </p:cNvPr>
          <p:cNvSpPr>
            <a:spLocks noGrp="1"/>
          </p:cNvSpPr>
          <p:nvPr>
            <p:ph type="dt" sz="half" idx="10"/>
          </p:nvPr>
        </p:nvSpPr>
        <p:spPr>
          <a:xfrm>
            <a:off x="5804512" y="6153946"/>
            <a:ext cx="735376" cy="374642"/>
          </a:xfrm>
          <a:prstGeom prst="rect">
            <a:avLst/>
          </a:prstGeom>
        </p:spPr>
        <p:txBody>
          <a:bodyPr/>
          <a:lstStyle>
            <a:lvl1pPr algn="ctr">
              <a:defRPr>
                <a:solidFill>
                  <a:schemeClr val="bg1"/>
                </a:solidFill>
              </a:defRPr>
            </a:lvl1pPr>
          </a:lstStyle>
          <a:p>
            <a:endParaRPr lang="en-US"/>
          </a:p>
        </p:txBody>
      </p:sp>
      <p:sp>
        <p:nvSpPr>
          <p:cNvPr id="13" name="Footer Placeholder 4">
            <a:extLst>
              <a:ext uri="{FF2B5EF4-FFF2-40B4-BE49-F238E27FC236}">
                <a16:creationId xmlns:a16="http://schemas.microsoft.com/office/drawing/2014/main" id="{A7AD1AE8-017A-8700-0D41-866783B57D1A}"/>
              </a:ext>
            </a:extLst>
          </p:cNvPr>
          <p:cNvSpPr>
            <a:spLocks noGrp="1"/>
          </p:cNvSpPr>
          <p:nvPr>
            <p:ph type="ftr" sz="quarter" idx="11"/>
          </p:nvPr>
        </p:nvSpPr>
        <p:spPr>
          <a:xfrm>
            <a:off x="539828" y="6163463"/>
            <a:ext cx="5056742" cy="365125"/>
          </a:xfrm>
          <a:prstGeom prst="rect">
            <a:avLst/>
          </a:prstGeom>
        </p:spPr>
        <p:txBody>
          <a:bodyPr/>
          <a:lstStyle>
            <a:lvl1pPr>
              <a:defRPr>
                <a:solidFill>
                  <a:schemeClr val="bg1"/>
                </a:solidFill>
              </a:defRPr>
            </a:lvl1pPr>
          </a:lstStyle>
          <a:p>
            <a:endParaRPr lang="en-US">
              <a:solidFill>
                <a:schemeClr val="bg1"/>
              </a:solidFill>
            </a:endParaRPr>
          </a:p>
        </p:txBody>
      </p:sp>
      <p:sp>
        <p:nvSpPr>
          <p:cNvPr id="14" name="Slide Number Placeholder 5">
            <a:extLst>
              <a:ext uri="{FF2B5EF4-FFF2-40B4-BE49-F238E27FC236}">
                <a16:creationId xmlns:a16="http://schemas.microsoft.com/office/drawing/2014/main" id="{5AED9719-211F-0581-DCD2-21EE5F6F1BEF}"/>
              </a:ext>
            </a:extLst>
          </p:cNvPr>
          <p:cNvSpPr>
            <a:spLocks noGrp="1"/>
          </p:cNvSpPr>
          <p:nvPr>
            <p:ph type="sldNum" sz="quarter" idx="12"/>
          </p:nvPr>
        </p:nvSpPr>
        <p:spPr>
          <a:xfrm>
            <a:off x="6747830" y="6153946"/>
            <a:ext cx="735376" cy="365125"/>
          </a:xfrm>
          <a:prstGeom prst="rect">
            <a:avLst/>
          </a:prstGeom>
        </p:spPr>
        <p:txBody>
          <a:bodyPr/>
          <a:lstStyle>
            <a:lvl1pPr algn="ctr">
              <a:defRPr>
                <a:solidFill>
                  <a:schemeClr val="bg1"/>
                </a:solidFill>
              </a:defRPr>
            </a:lvl1pPr>
          </a:lstStyle>
          <a:p>
            <a:fld id="{6D22F896-40B5-4ADD-8801-0D06FADFA095}" type="slidenum">
              <a:rPr lang="en-US" smtClean="0"/>
              <a:pPr/>
              <a:t>‹#›</a:t>
            </a:fld>
            <a:endParaRPr lang="en-US"/>
          </a:p>
        </p:txBody>
      </p:sp>
      <p:sp>
        <p:nvSpPr>
          <p:cNvPr id="15" name="Title 1">
            <a:extLst>
              <a:ext uri="{FF2B5EF4-FFF2-40B4-BE49-F238E27FC236}">
                <a16:creationId xmlns:a16="http://schemas.microsoft.com/office/drawing/2014/main" id="{352FF172-C615-30FB-97EB-7DBD67164884}"/>
              </a:ext>
            </a:extLst>
          </p:cNvPr>
          <p:cNvSpPr>
            <a:spLocks noGrp="1"/>
          </p:cNvSpPr>
          <p:nvPr>
            <p:ph type="title"/>
          </p:nvPr>
        </p:nvSpPr>
        <p:spPr>
          <a:xfrm>
            <a:off x="539828" y="450766"/>
            <a:ext cx="10080432" cy="1293028"/>
          </a:xfrm>
        </p:spPr>
        <p:txBody>
          <a:bodyPr/>
          <a:lstStyle>
            <a:lvl1pPr>
              <a:defRPr>
                <a:solidFill>
                  <a:schemeClr val="bg1"/>
                </a:solidFill>
              </a:defRPr>
            </a:lvl1pPr>
          </a:lstStyle>
          <a:p>
            <a:r>
              <a:rPr lang="en-US"/>
              <a:t>Click to edit Master title style</a:t>
            </a:r>
          </a:p>
        </p:txBody>
      </p:sp>
      <p:sp>
        <p:nvSpPr>
          <p:cNvPr id="16" name="Text Placeholder 2">
            <a:extLst>
              <a:ext uri="{FF2B5EF4-FFF2-40B4-BE49-F238E27FC236}">
                <a16:creationId xmlns:a16="http://schemas.microsoft.com/office/drawing/2014/main" id="{DA65AA63-6FC0-C826-83D8-956EA024A65F}"/>
              </a:ext>
            </a:extLst>
          </p:cNvPr>
          <p:cNvSpPr>
            <a:spLocks noGrp="1"/>
          </p:cNvSpPr>
          <p:nvPr>
            <p:ph type="body" idx="1"/>
          </p:nvPr>
        </p:nvSpPr>
        <p:spPr>
          <a:xfrm>
            <a:off x="539828" y="1953406"/>
            <a:ext cx="5454573" cy="823912"/>
          </a:xfrm>
        </p:spPr>
        <p:txBody>
          <a:bodyPr anchor="ctr">
            <a:normAutofit/>
          </a:bodyPr>
          <a:lstStyle>
            <a:lvl1pPr marL="0" indent="0">
              <a:buNone/>
              <a:defRPr sz="2200" b="0">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017E121A-AFD7-A8B2-2279-92CED314F8E0}"/>
              </a:ext>
            </a:extLst>
          </p:cNvPr>
          <p:cNvSpPr>
            <a:spLocks noGrp="1"/>
          </p:cNvSpPr>
          <p:nvPr>
            <p:ph sz="half" idx="2"/>
          </p:nvPr>
        </p:nvSpPr>
        <p:spPr>
          <a:xfrm>
            <a:off x="539828" y="2978270"/>
            <a:ext cx="5457747" cy="2839361"/>
          </a:xfrm>
        </p:spPr>
        <p:txBody>
          <a:bodyPr/>
          <a:lstStyle>
            <a:lvl1pPr>
              <a:buFontTx/>
              <a:buBlip>
                <a:blip r:embed="rId3"/>
              </a:buBlip>
              <a:defRPr>
                <a:solidFill>
                  <a:schemeClr val="bg1"/>
                </a:solidFill>
              </a:defRPr>
            </a:lvl1pPr>
            <a:lvl2pPr>
              <a:buFontTx/>
              <a:buBlip>
                <a:blip r:embed="rId3"/>
              </a:buBlip>
              <a:defRPr>
                <a:solidFill>
                  <a:schemeClr val="bg1"/>
                </a:solidFill>
              </a:defRPr>
            </a:lvl2pPr>
            <a:lvl3pPr>
              <a:buFontTx/>
              <a:buBlip>
                <a:blip r:embed="rId3"/>
              </a:buBlip>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DC48B9D5-4924-206B-2199-FD638D8EA2FA}"/>
              </a:ext>
            </a:extLst>
          </p:cNvPr>
          <p:cNvSpPr>
            <a:spLocks noGrp="1"/>
          </p:cNvSpPr>
          <p:nvPr>
            <p:ph type="body" sz="quarter" idx="3"/>
          </p:nvPr>
        </p:nvSpPr>
        <p:spPr>
          <a:xfrm>
            <a:off x="6194426" y="1953406"/>
            <a:ext cx="5454573" cy="823912"/>
          </a:xfrm>
        </p:spPr>
        <p:txBody>
          <a:bodyPr anchor="ctr">
            <a:normAutofit/>
          </a:bodyPr>
          <a:lstStyle>
            <a:lvl1pPr marL="0" indent="0">
              <a:buNone/>
              <a:defRPr sz="2200" b="0">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3">
            <a:extLst>
              <a:ext uri="{FF2B5EF4-FFF2-40B4-BE49-F238E27FC236}">
                <a16:creationId xmlns:a16="http://schemas.microsoft.com/office/drawing/2014/main" id="{CDBB4D7C-9403-5547-B793-E39FA2040EC3}"/>
              </a:ext>
            </a:extLst>
          </p:cNvPr>
          <p:cNvSpPr>
            <a:spLocks noGrp="1"/>
          </p:cNvSpPr>
          <p:nvPr>
            <p:ph sz="half" idx="13"/>
          </p:nvPr>
        </p:nvSpPr>
        <p:spPr>
          <a:xfrm>
            <a:off x="6191252" y="2986930"/>
            <a:ext cx="5457747" cy="2839361"/>
          </a:xfrm>
        </p:spPr>
        <p:txBody>
          <a:bodyPr/>
          <a:lstStyle>
            <a:lvl1pPr>
              <a:buFontTx/>
              <a:buBlip>
                <a:blip r:embed="rId3"/>
              </a:buBlip>
              <a:defRPr>
                <a:solidFill>
                  <a:schemeClr val="bg1"/>
                </a:solidFill>
              </a:defRPr>
            </a:lvl1pPr>
            <a:lvl2pPr>
              <a:buFontTx/>
              <a:buBlip>
                <a:blip r:embed="rId3"/>
              </a:buBlip>
              <a:defRPr>
                <a:solidFill>
                  <a:schemeClr val="bg1"/>
                </a:solidFill>
              </a:defRPr>
            </a:lvl2pPr>
            <a:lvl3pPr>
              <a:buFontTx/>
              <a:buBlip>
                <a:blip r:embed="rId3"/>
              </a:buBlip>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9279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Image Circle - Blank">
    <p:spTree>
      <p:nvGrpSpPr>
        <p:cNvPr id="1" name=""/>
        <p:cNvGrpSpPr/>
        <p:nvPr/>
      </p:nvGrpSpPr>
      <p:grpSpPr>
        <a:xfrm>
          <a:off x="0" y="0"/>
          <a:ext cx="0" cy="0"/>
          <a:chOff x="0" y="0"/>
          <a:chExt cx="0" cy="0"/>
        </a:xfrm>
      </p:grpSpPr>
      <p:pic>
        <p:nvPicPr>
          <p:cNvPr id="4" name="Picture 3" descr="A close-up of a road&#10;&#10;AI-generated content may be incorrect.">
            <a:extLst>
              <a:ext uri="{FF2B5EF4-FFF2-40B4-BE49-F238E27FC236}">
                <a16:creationId xmlns:a16="http://schemas.microsoft.com/office/drawing/2014/main" id="{41DAF35E-B939-9244-0007-A7510E6E0DD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EBB3EF3-609D-CC0B-A3A2-994A4B94AF1B}"/>
              </a:ext>
            </a:extLst>
          </p:cNvPr>
          <p:cNvSpPr>
            <a:spLocks noGrp="1"/>
          </p:cNvSpPr>
          <p:nvPr>
            <p:ph type="pic" sz="quarter" idx="13"/>
          </p:nvPr>
        </p:nvSpPr>
        <p:spPr>
          <a:xfrm>
            <a:off x="8681291" y="550843"/>
            <a:ext cx="5805889" cy="5805507"/>
          </a:xfrm>
          <a:prstGeom prst="ellipse">
            <a:avLst/>
          </a:prstGeom>
        </p:spPr>
        <p:txBody>
          <a:bodyPr/>
          <a:lstStyle>
            <a:lvl1pPr>
              <a:buNone/>
              <a:defRPr/>
            </a:lvl1pPr>
          </a:lstStyle>
          <a:p>
            <a:r>
              <a:rPr lang="en-US"/>
              <a:t>Click icon to add picture</a:t>
            </a:r>
            <a:endParaRPr lang="en-BE"/>
          </a:p>
        </p:txBody>
      </p:sp>
      <p:sp>
        <p:nvSpPr>
          <p:cNvPr id="10" name="Date Placeholder 3">
            <a:extLst>
              <a:ext uri="{FF2B5EF4-FFF2-40B4-BE49-F238E27FC236}">
                <a16:creationId xmlns:a16="http://schemas.microsoft.com/office/drawing/2014/main" id="{030C37B9-E2A0-DFA9-1E4D-700895F0076A}"/>
              </a:ext>
            </a:extLst>
          </p:cNvPr>
          <p:cNvSpPr>
            <a:spLocks noGrp="1"/>
          </p:cNvSpPr>
          <p:nvPr>
            <p:ph type="dt" sz="half" idx="10"/>
          </p:nvPr>
        </p:nvSpPr>
        <p:spPr>
          <a:xfrm>
            <a:off x="6936956" y="6153946"/>
            <a:ext cx="1097143" cy="374642"/>
          </a:xfrm>
          <a:prstGeom prst="rect">
            <a:avLst/>
          </a:prstGeom>
        </p:spPr>
        <p:txBody>
          <a:bodyPr/>
          <a:lstStyle/>
          <a:p>
            <a:endParaRPr lang="en-US"/>
          </a:p>
        </p:txBody>
      </p:sp>
      <p:sp>
        <p:nvSpPr>
          <p:cNvPr id="11" name="Footer Placeholder 4">
            <a:extLst>
              <a:ext uri="{FF2B5EF4-FFF2-40B4-BE49-F238E27FC236}">
                <a16:creationId xmlns:a16="http://schemas.microsoft.com/office/drawing/2014/main" id="{0055B3F4-0674-7E9F-5889-57AD09ACAB80}"/>
              </a:ext>
            </a:extLst>
          </p:cNvPr>
          <p:cNvSpPr>
            <a:spLocks noGrp="1"/>
          </p:cNvSpPr>
          <p:nvPr>
            <p:ph type="ftr" sz="quarter" idx="11"/>
          </p:nvPr>
        </p:nvSpPr>
        <p:spPr>
          <a:xfrm>
            <a:off x="1318661" y="6163463"/>
            <a:ext cx="5283198" cy="365125"/>
          </a:xfrm>
          <a:prstGeom prst="rect">
            <a:avLst/>
          </a:prstGeom>
        </p:spPr>
        <p:txBody>
          <a:bodyPr/>
          <a:lstStyle/>
          <a:p>
            <a:endParaRPr lang="en-US"/>
          </a:p>
        </p:txBody>
      </p:sp>
      <p:sp>
        <p:nvSpPr>
          <p:cNvPr id="12" name="Slide Number Placeholder 5">
            <a:extLst>
              <a:ext uri="{FF2B5EF4-FFF2-40B4-BE49-F238E27FC236}">
                <a16:creationId xmlns:a16="http://schemas.microsoft.com/office/drawing/2014/main" id="{54565B9B-F773-B372-F4CF-5C9DC4DA0C33}"/>
              </a:ext>
            </a:extLst>
          </p:cNvPr>
          <p:cNvSpPr>
            <a:spLocks noGrp="1"/>
          </p:cNvSpPr>
          <p:nvPr>
            <p:ph type="sldNum" sz="quarter" idx="12"/>
          </p:nvPr>
        </p:nvSpPr>
        <p:spPr>
          <a:xfrm>
            <a:off x="8369196" y="6153946"/>
            <a:ext cx="1015388" cy="365125"/>
          </a:xfrm>
          <a:prstGeom prst="rect">
            <a:avLst/>
          </a:prstGeom>
        </p:spPr>
        <p:txBody>
          <a:bodyPr/>
          <a:lstStyle/>
          <a:p>
            <a:fld id="{6D22F896-40B5-4ADD-8801-0D06FADFA095}" type="slidenum">
              <a:rPr lang="en-US" dirty="0"/>
              <a:t>‹#›</a:t>
            </a:fld>
            <a:endParaRPr lang="en-US"/>
          </a:p>
        </p:txBody>
      </p:sp>
      <p:sp>
        <p:nvSpPr>
          <p:cNvPr id="9" name="Rectangle 8">
            <a:extLst>
              <a:ext uri="{FF2B5EF4-FFF2-40B4-BE49-F238E27FC236}">
                <a16:creationId xmlns:a16="http://schemas.microsoft.com/office/drawing/2014/main" id="{39D65487-2086-0384-F697-0A368C975100}"/>
              </a:ext>
            </a:extLst>
          </p:cNvPr>
          <p:cNvSpPr>
            <a:spLocks noGrp="1" noRot="1" noMove="1" noResize="1" noEditPoints="1" noAdjustHandles="1" noChangeArrowheads="1" noChangeShapeType="1"/>
          </p:cNvSpPr>
          <p:nvPr userDrawn="1"/>
        </p:nvSpPr>
        <p:spPr>
          <a:xfrm>
            <a:off x="12233864" y="0"/>
            <a:ext cx="2418569" cy="6857999"/>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 name="Picture 1" descr="A logo with circles and a black background&#10;&#10;AI-generated content may be incorrect.">
            <a:extLst>
              <a:ext uri="{FF2B5EF4-FFF2-40B4-BE49-F238E27FC236}">
                <a16:creationId xmlns:a16="http://schemas.microsoft.com/office/drawing/2014/main" id="{9F8BA8BC-2208-F878-1B87-3B8162FDA0DF}"/>
              </a:ext>
            </a:extLst>
          </p:cNvPr>
          <p:cNvPicPr/>
          <p:nvPr userDrawn="1"/>
        </p:nvPicPr>
        <p:blipFill>
          <a:blip r:embed="rId3"/>
          <a:stretch>
            <a:fillRect/>
          </a:stretch>
        </p:blipFill>
        <p:spPr>
          <a:xfrm>
            <a:off x="204730" y="5664467"/>
            <a:ext cx="1204049" cy="1193533"/>
          </a:xfrm>
          <a:prstGeom prst="rect">
            <a:avLst/>
          </a:prstGeom>
        </p:spPr>
      </p:pic>
      <p:sp>
        <p:nvSpPr>
          <p:cNvPr id="3" name="Title 1">
            <a:extLst>
              <a:ext uri="{FF2B5EF4-FFF2-40B4-BE49-F238E27FC236}">
                <a16:creationId xmlns:a16="http://schemas.microsoft.com/office/drawing/2014/main" id="{92D5D68E-DCE6-D7D9-27B3-EBC5FD271832}"/>
              </a:ext>
            </a:extLst>
          </p:cNvPr>
          <p:cNvSpPr>
            <a:spLocks noGrp="1"/>
          </p:cNvSpPr>
          <p:nvPr>
            <p:ph type="title"/>
          </p:nvPr>
        </p:nvSpPr>
        <p:spPr>
          <a:xfrm>
            <a:off x="539828" y="639315"/>
            <a:ext cx="7829368" cy="1293028"/>
          </a:xfrm>
        </p:spPr>
        <p:txBody>
          <a:bodyPr/>
          <a:lstStyle/>
          <a:p>
            <a:r>
              <a:rPr lang="en-US"/>
              <a:t>Click to edit Master title style</a:t>
            </a:r>
          </a:p>
        </p:txBody>
      </p:sp>
      <p:sp>
        <p:nvSpPr>
          <p:cNvPr id="5" name="Content Placeholder 2">
            <a:extLst>
              <a:ext uri="{FF2B5EF4-FFF2-40B4-BE49-F238E27FC236}">
                <a16:creationId xmlns:a16="http://schemas.microsoft.com/office/drawing/2014/main" id="{7B07F0AE-0950-636E-37B2-DA991A460B1C}"/>
              </a:ext>
            </a:extLst>
          </p:cNvPr>
          <p:cNvSpPr>
            <a:spLocks noGrp="1"/>
          </p:cNvSpPr>
          <p:nvPr>
            <p:ph idx="1"/>
          </p:nvPr>
        </p:nvSpPr>
        <p:spPr>
          <a:xfrm>
            <a:off x="539827" y="2194561"/>
            <a:ext cx="7829369" cy="3469906"/>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ft Image Circle - Blank">
    <p:spTree>
      <p:nvGrpSpPr>
        <p:cNvPr id="1" name=""/>
        <p:cNvGrpSpPr/>
        <p:nvPr/>
      </p:nvGrpSpPr>
      <p:grpSpPr>
        <a:xfrm>
          <a:off x="0" y="0"/>
          <a:ext cx="0" cy="0"/>
          <a:chOff x="0" y="0"/>
          <a:chExt cx="0" cy="0"/>
        </a:xfrm>
      </p:grpSpPr>
      <p:pic>
        <p:nvPicPr>
          <p:cNvPr id="4" name="Picture 3" descr="A close-up of a green and white background&#10;&#10;AI-generated content may be incorrect.">
            <a:extLst>
              <a:ext uri="{FF2B5EF4-FFF2-40B4-BE49-F238E27FC236}">
                <a16:creationId xmlns:a16="http://schemas.microsoft.com/office/drawing/2014/main" id="{87794971-2308-B224-985F-705D6134968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4B353461-E45F-D90A-6609-07869C29A557}"/>
              </a:ext>
            </a:extLst>
          </p:cNvPr>
          <p:cNvSpPr>
            <a:spLocks noGrp="1"/>
          </p:cNvSpPr>
          <p:nvPr>
            <p:ph type="pic" sz="quarter" idx="13"/>
          </p:nvPr>
        </p:nvSpPr>
        <p:spPr>
          <a:xfrm>
            <a:off x="-2285686" y="550863"/>
            <a:ext cx="5805813" cy="5805487"/>
          </a:xfrm>
          <a:prstGeom prst="ellipse">
            <a:avLst/>
          </a:prstGeom>
        </p:spPr>
        <p:txBody>
          <a:bodyPr/>
          <a:lstStyle/>
          <a:p>
            <a:r>
              <a:rPr lang="en-US"/>
              <a:t>Click icon to add picture</a:t>
            </a:r>
            <a:endParaRPr lang="en-BE"/>
          </a:p>
        </p:txBody>
      </p:sp>
      <p:sp>
        <p:nvSpPr>
          <p:cNvPr id="18" name="Date Placeholder 3">
            <a:extLst>
              <a:ext uri="{FF2B5EF4-FFF2-40B4-BE49-F238E27FC236}">
                <a16:creationId xmlns:a16="http://schemas.microsoft.com/office/drawing/2014/main" id="{7B7608F4-A7DD-6979-E30E-5B46BDB3398F}"/>
              </a:ext>
            </a:extLst>
          </p:cNvPr>
          <p:cNvSpPr>
            <a:spLocks noGrp="1"/>
          </p:cNvSpPr>
          <p:nvPr>
            <p:ph type="dt" sz="half" idx="10"/>
          </p:nvPr>
        </p:nvSpPr>
        <p:spPr>
          <a:xfrm>
            <a:off x="8474221" y="6153946"/>
            <a:ext cx="1097143" cy="374642"/>
          </a:xfrm>
          <a:prstGeom prst="rect">
            <a:avLst/>
          </a:prstGeom>
        </p:spPr>
        <p:txBody>
          <a:bodyPr/>
          <a:lstStyle/>
          <a:p>
            <a:endParaRPr lang="en-US"/>
          </a:p>
        </p:txBody>
      </p:sp>
      <p:sp>
        <p:nvSpPr>
          <p:cNvPr id="19" name="Footer Placeholder 4">
            <a:extLst>
              <a:ext uri="{FF2B5EF4-FFF2-40B4-BE49-F238E27FC236}">
                <a16:creationId xmlns:a16="http://schemas.microsoft.com/office/drawing/2014/main" id="{5E0E906B-5D5D-6C3E-A91D-5392CA8C2EEC}"/>
              </a:ext>
            </a:extLst>
          </p:cNvPr>
          <p:cNvSpPr>
            <a:spLocks noGrp="1"/>
          </p:cNvSpPr>
          <p:nvPr>
            <p:ph type="ftr" sz="quarter" idx="11"/>
          </p:nvPr>
        </p:nvSpPr>
        <p:spPr>
          <a:xfrm>
            <a:off x="3719112" y="6163463"/>
            <a:ext cx="4420012" cy="365125"/>
          </a:xfrm>
          <a:prstGeom prst="rect">
            <a:avLst/>
          </a:prstGeom>
        </p:spPr>
        <p:txBody>
          <a:bodyPr/>
          <a:lstStyle/>
          <a:p>
            <a:endParaRPr lang="en-US"/>
          </a:p>
        </p:txBody>
      </p:sp>
      <p:sp>
        <p:nvSpPr>
          <p:cNvPr id="20" name="Slide Number Placeholder 5">
            <a:extLst>
              <a:ext uri="{FF2B5EF4-FFF2-40B4-BE49-F238E27FC236}">
                <a16:creationId xmlns:a16="http://schemas.microsoft.com/office/drawing/2014/main" id="{B56BF017-326D-65A3-43CE-50848985E470}"/>
              </a:ext>
            </a:extLst>
          </p:cNvPr>
          <p:cNvSpPr>
            <a:spLocks noGrp="1"/>
          </p:cNvSpPr>
          <p:nvPr>
            <p:ph type="sldNum" sz="quarter" idx="12"/>
          </p:nvPr>
        </p:nvSpPr>
        <p:spPr>
          <a:xfrm>
            <a:off x="9906461" y="6153946"/>
            <a:ext cx="838648" cy="365125"/>
          </a:xfrm>
          <a:prstGeom prst="rect">
            <a:avLst/>
          </a:prstGeom>
        </p:spPr>
        <p:txBody>
          <a:bodyPr/>
          <a:lstStyle/>
          <a:p>
            <a:fld id="{6D22F896-40B5-4ADD-8801-0D06FADFA095}" type="slidenum">
              <a:rPr lang="en-US" dirty="0"/>
              <a:t>‹#›</a:t>
            </a:fld>
            <a:endParaRPr lang="en-US"/>
          </a:p>
        </p:txBody>
      </p:sp>
      <p:sp>
        <p:nvSpPr>
          <p:cNvPr id="17" name="Rectangle 16">
            <a:extLst>
              <a:ext uri="{FF2B5EF4-FFF2-40B4-BE49-F238E27FC236}">
                <a16:creationId xmlns:a16="http://schemas.microsoft.com/office/drawing/2014/main" id="{29D41FC5-4523-20D2-0599-E90E66C513F7}"/>
              </a:ext>
            </a:extLst>
          </p:cNvPr>
          <p:cNvSpPr>
            <a:spLocks noGrp="1" noRot="1" noMove="1" noResize="1" noEditPoints="1" noAdjustHandles="1" noChangeArrowheads="1" noChangeShapeType="1"/>
          </p:cNvSpPr>
          <p:nvPr userDrawn="1"/>
        </p:nvSpPr>
        <p:spPr>
          <a:xfrm>
            <a:off x="-2484671" y="0"/>
            <a:ext cx="2418569" cy="6857999"/>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a:extLst>
              <a:ext uri="{FF2B5EF4-FFF2-40B4-BE49-F238E27FC236}">
                <a16:creationId xmlns:a16="http://schemas.microsoft.com/office/drawing/2014/main" id="{F162C8FC-8FE7-FBD6-38BE-D46477A0CDF3}"/>
              </a:ext>
            </a:extLst>
          </p:cNvPr>
          <p:cNvSpPr/>
          <p:nvPr userDrawn="1"/>
        </p:nvSpPr>
        <p:spPr>
          <a:xfrm>
            <a:off x="11074400" y="5753100"/>
            <a:ext cx="1117600" cy="1104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6" name="Picture 5" descr="A logo with circles and a black background&#10;&#10;AI-generated content may be incorrect.">
            <a:extLst>
              <a:ext uri="{FF2B5EF4-FFF2-40B4-BE49-F238E27FC236}">
                <a16:creationId xmlns:a16="http://schemas.microsoft.com/office/drawing/2014/main" id="{2D9997B2-7607-ABBB-2975-8AA4B2621ECA}"/>
              </a:ext>
            </a:extLst>
          </p:cNvPr>
          <p:cNvPicPr/>
          <p:nvPr userDrawn="1"/>
        </p:nvPicPr>
        <p:blipFill>
          <a:blip r:embed="rId3"/>
          <a:stretch>
            <a:fillRect/>
          </a:stretch>
        </p:blipFill>
        <p:spPr>
          <a:xfrm>
            <a:off x="10811211" y="5664467"/>
            <a:ext cx="1204049" cy="1193533"/>
          </a:xfrm>
          <a:prstGeom prst="rect">
            <a:avLst/>
          </a:prstGeom>
        </p:spPr>
      </p:pic>
      <p:sp>
        <p:nvSpPr>
          <p:cNvPr id="2" name="Title 1">
            <a:extLst>
              <a:ext uri="{FF2B5EF4-FFF2-40B4-BE49-F238E27FC236}">
                <a16:creationId xmlns:a16="http://schemas.microsoft.com/office/drawing/2014/main" id="{A2715B97-CD1A-A4EA-4B4A-164D7DE99ECB}"/>
              </a:ext>
            </a:extLst>
          </p:cNvPr>
          <p:cNvSpPr>
            <a:spLocks noGrp="1"/>
          </p:cNvSpPr>
          <p:nvPr>
            <p:ph type="title"/>
          </p:nvPr>
        </p:nvSpPr>
        <p:spPr>
          <a:xfrm>
            <a:off x="3849956" y="639315"/>
            <a:ext cx="7829368" cy="129302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41EED8F-5E8D-81A0-AAEC-5F56DB66FEF4}"/>
              </a:ext>
            </a:extLst>
          </p:cNvPr>
          <p:cNvSpPr>
            <a:spLocks noGrp="1"/>
          </p:cNvSpPr>
          <p:nvPr>
            <p:ph idx="1"/>
          </p:nvPr>
        </p:nvSpPr>
        <p:spPr>
          <a:xfrm>
            <a:off x="3849955" y="2194561"/>
            <a:ext cx="7829369" cy="3469906"/>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cture 5" descr="A close-up of a white background&#10;&#10;AI-generated content may be incorrect.">
            <a:extLst>
              <a:ext uri="{FF2B5EF4-FFF2-40B4-BE49-F238E27FC236}">
                <a16:creationId xmlns:a16="http://schemas.microsoft.com/office/drawing/2014/main" id="{3FD54066-7017-E70E-DA56-315CE16DA08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539828" y="1421176"/>
            <a:ext cx="4260772" cy="1600200"/>
          </a:xfrm>
        </p:spPr>
        <p:txBody>
          <a:bodyPr anchor="b"/>
          <a:lstStyle>
            <a:lvl1pPr algn="l">
              <a:defRPr sz="3200"/>
            </a:lvl1pPr>
          </a:lstStyle>
          <a:p>
            <a:r>
              <a:rPr lang="en-US"/>
              <a:t>Click to edit Master title style</a:t>
            </a:r>
          </a:p>
        </p:txBody>
      </p:sp>
      <p:sp>
        <p:nvSpPr>
          <p:cNvPr id="3" name="Content Placeholder 2"/>
          <p:cNvSpPr>
            <a:spLocks noGrp="1"/>
          </p:cNvSpPr>
          <p:nvPr>
            <p:ph idx="1"/>
          </p:nvPr>
        </p:nvSpPr>
        <p:spPr>
          <a:xfrm>
            <a:off x="4995582" y="1421176"/>
            <a:ext cx="6656590" cy="431861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9828" y="3124199"/>
            <a:ext cx="4260772" cy="26155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3">
            <a:extLst>
              <a:ext uri="{FF2B5EF4-FFF2-40B4-BE49-F238E27FC236}">
                <a16:creationId xmlns:a16="http://schemas.microsoft.com/office/drawing/2014/main" id="{9BA80CDE-FF90-2C0B-6ADF-8BC2D87E4F68}"/>
              </a:ext>
            </a:extLst>
          </p:cNvPr>
          <p:cNvSpPr>
            <a:spLocks noGrp="1"/>
          </p:cNvSpPr>
          <p:nvPr>
            <p:ph type="dt" sz="half" idx="10"/>
          </p:nvPr>
        </p:nvSpPr>
        <p:spPr>
          <a:xfrm>
            <a:off x="5804512" y="6153946"/>
            <a:ext cx="735376" cy="374642"/>
          </a:xfrm>
          <a:prstGeom prst="rect">
            <a:avLst/>
          </a:prstGeom>
        </p:spPr>
        <p:txBody>
          <a:bodyPr/>
          <a:lstStyle>
            <a:lvl1pPr algn="ctr">
              <a:defRPr/>
            </a:lvl1pPr>
          </a:lstStyle>
          <a:p>
            <a:pPr algn="ctr"/>
            <a:endParaRPr lang="en-US"/>
          </a:p>
        </p:txBody>
      </p:sp>
      <p:sp>
        <p:nvSpPr>
          <p:cNvPr id="11" name="Footer Placeholder 4">
            <a:extLst>
              <a:ext uri="{FF2B5EF4-FFF2-40B4-BE49-F238E27FC236}">
                <a16:creationId xmlns:a16="http://schemas.microsoft.com/office/drawing/2014/main" id="{E04D8D05-D42E-9323-DEC2-DAD816F8BA44}"/>
              </a:ext>
            </a:extLst>
          </p:cNvPr>
          <p:cNvSpPr>
            <a:spLocks noGrp="1"/>
          </p:cNvSpPr>
          <p:nvPr>
            <p:ph type="ftr" sz="quarter" idx="11"/>
          </p:nvPr>
        </p:nvSpPr>
        <p:spPr>
          <a:xfrm>
            <a:off x="539828" y="6163463"/>
            <a:ext cx="5056742" cy="365125"/>
          </a:xfrm>
          <a:prstGeom prst="rect">
            <a:avLst/>
          </a:prstGeom>
        </p:spPr>
        <p:txBody>
          <a:bodyPr/>
          <a:lstStyle/>
          <a:p>
            <a:endParaRPr lang="en-US"/>
          </a:p>
        </p:txBody>
      </p:sp>
      <p:sp>
        <p:nvSpPr>
          <p:cNvPr id="12" name="Slide Number Placeholder 5">
            <a:extLst>
              <a:ext uri="{FF2B5EF4-FFF2-40B4-BE49-F238E27FC236}">
                <a16:creationId xmlns:a16="http://schemas.microsoft.com/office/drawing/2014/main" id="{BBEEA0A7-1301-224A-600E-4BCBA543566B}"/>
              </a:ext>
            </a:extLst>
          </p:cNvPr>
          <p:cNvSpPr>
            <a:spLocks noGrp="1"/>
          </p:cNvSpPr>
          <p:nvPr>
            <p:ph type="sldNum" sz="quarter" idx="12"/>
          </p:nvPr>
        </p:nvSpPr>
        <p:spPr>
          <a:xfrm>
            <a:off x="6747830" y="6153946"/>
            <a:ext cx="735376" cy="365125"/>
          </a:xfrm>
          <a:prstGeom prst="rect">
            <a:avLst/>
          </a:prstGeom>
        </p:spPr>
        <p:txBody>
          <a:bodyPr/>
          <a:lstStyle>
            <a:lvl1pPr algn="ctr">
              <a:defRPr/>
            </a:lvl1pPr>
          </a:lstStyle>
          <a:p>
            <a:pPr algn="ctr"/>
            <a:fld id="{6D22F896-40B5-4ADD-8801-0D06FADFA095}" type="slidenum">
              <a:rPr lang="en-US" smtClean="0"/>
              <a:pPr algn="ct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Base - Plain">
    <p:spTree>
      <p:nvGrpSpPr>
        <p:cNvPr id="1" name=""/>
        <p:cNvGrpSpPr/>
        <p:nvPr/>
      </p:nvGrpSpPr>
      <p:grpSpPr>
        <a:xfrm>
          <a:off x="0" y="0"/>
          <a:ext cx="0" cy="0"/>
          <a:chOff x="0" y="0"/>
          <a:chExt cx="0" cy="0"/>
        </a:xfrm>
      </p:grpSpPr>
      <p:pic>
        <p:nvPicPr>
          <p:cNvPr id="3" name="Picture 2" descr="A close-up of a white background&#10;&#10;AI-generated content may be incorrect.">
            <a:extLst>
              <a:ext uri="{FF2B5EF4-FFF2-40B4-BE49-F238E27FC236}">
                <a16:creationId xmlns:a16="http://schemas.microsoft.com/office/drawing/2014/main" id="{31A5376E-5127-CD75-5BF1-E3A2B3685E6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7497893B-A8A1-34F4-F935-B239647B53F7}"/>
              </a:ext>
            </a:extLst>
          </p:cNvPr>
          <p:cNvSpPr>
            <a:spLocks noGrp="1"/>
          </p:cNvSpPr>
          <p:nvPr>
            <p:ph type="title"/>
          </p:nvPr>
        </p:nvSpPr>
        <p:spPr>
          <a:xfrm>
            <a:off x="539827" y="639315"/>
            <a:ext cx="10115339" cy="1293028"/>
          </a:xfrm>
        </p:spPr>
        <p:txBody>
          <a:bodyPr/>
          <a:lstStyle/>
          <a:p>
            <a:r>
              <a:rPr lang="en-US"/>
              <a:t>Click to edit Master title style</a:t>
            </a:r>
          </a:p>
        </p:txBody>
      </p:sp>
      <p:sp>
        <p:nvSpPr>
          <p:cNvPr id="6" name="Content Placeholder 2">
            <a:extLst>
              <a:ext uri="{FF2B5EF4-FFF2-40B4-BE49-F238E27FC236}">
                <a16:creationId xmlns:a16="http://schemas.microsoft.com/office/drawing/2014/main" id="{D8011A0F-DD60-9D24-3885-3FC819EF7819}"/>
              </a:ext>
            </a:extLst>
          </p:cNvPr>
          <p:cNvSpPr>
            <a:spLocks noGrp="1"/>
          </p:cNvSpPr>
          <p:nvPr>
            <p:ph idx="1"/>
          </p:nvPr>
        </p:nvSpPr>
        <p:spPr>
          <a:xfrm>
            <a:off x="539827" y="2194561"/>
            <a:ext cx="11124195" cy="3765564"/>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04035" y="452569"/>
            <a:ext cx="9202165" cy="733956"/>
          </a:xfrm>
        </p:spPr>
        <p:txBody>
          <a:bodyPr anchor="ctr"/>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685800" y="2234840"/>
            <a:ext cx="10820400" cy="3833618"/>
          </a:xfrm>
          <a:prstGeom prst="round2SameRect">
            <a:avLst/>
          </a:prstGeom>
        </p:spPr>
        <p:txBody>
          <a:bodyPr anchor="t"/>
          <a:lstStyle>
            <a:lvl1pPr marL="0" indent="0">
              <a:buNone/>
              <a:defRPr sz="2000">
                <a:solidFill>
                  <a:srgbClr val="59595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04035" y="1351428"/>
            <a:ext cx="9202165" cy="473726"/>
          </a:xfrm>
        </p:spPr>
        <p:txBody>
          <a:bodyPr anchor="ctr"/>
          <a:lstStyle>
            <a:lvl1pPr marL="0" indent="0" algn="l">
              <a:buNone/>
              <a:defRPr sz="2000">
                <a:solidFill>
                  <a:srgbClr val="67C1B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639427" y="6233867"/>
            <a:ext cx="1452023" cy="365125"/>
          </a:xfrm>
          <a:prstGeom prst="rect">
            <a:avLst/>
          </a:prstGeom>
        </p:spPr>
        <p:txBody>
          <a:bodyPr/>
          <a:lstStyle>
            <a:lvl1pPr>
              <a:defRPr sz="1000"/>
            </a:lvl1pPr>
          </a:lstStyle>
          <a:p>
            <a:endParaRPr lang="en-US" sz="1000"/>
          </a:p>
        </p:txBody>
      </p:sp>
      <p:sp>
        <p:nvSpPr>
          <p:cNvPr id="6" name="Footer Placeholder 5"/>
          <p:cNvSpPr>
            <a:spLocks noGrp="1"/>
          </p:cNvSpPr>
          <p:nvPr>
            <p:ph type="ftr" sz="quarter" idx="11"/>
          </p:nvPr>
        </p:nvSpPr>
        <p:spPr>
          <a:xfrm>
            <a:off x="685800" y="6233362"/>
            <a:ext cx="761210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432973" y="6233361"/>
            <a:ext cx="1073227" cy="365125"/>
          </a:xfrm>
          <a:prstGeom prst="rect">
            <a:avLst/>
          </a:prstGeom>
        </p:spPr>
        <p:txBody>
          <a:bodyPr/>
          <a:lstStyle/>
          <a:p>
            <a:fld id="{6D22F896-40B5-4ADD-8801-0D06FADFA095}" type="slidenum">
              <a:rPr lang="en-US" dirty="0"/>
              <a:t>‹#›</a:t>
            </a:fld>
            <a:endParaRPr lang="en-US"/>
          </a:p>
        </p:txBody>
      </p:sp>
      <p:pic>
        <p:nvPicPr>
          <p:cNvPr id="9" name="Picture 8" descr="A logo with circles and a black background&#10;&#10;AI-generated content may be incorrect.">
            <a:extLst>
              <a:ext uri="{FF2B5EF4-FFF2-40B4-BE49-F238E27FC236}">
                <a16:creationId xmlns:a16="http://schemas.microsoft.com/office/drawing/2014/main" id="{35BBFF4D-0121-8471-6FA3-79E218169F87}"/>
              </a:ext>
            </a:extLst>
          </p:cNvPr>
          <p:cNvPicPr>
            <a:picLocks noChangeAspect="1"/>
          </p:cNvPicPr>
          <p:nvPr userDrawn="1"/>
        </p:nvPicPr>
        <p:blipFill>
          <a:blip r:embed="rId2"/>
          <a:stretch>
            <a:fillRect/>
          </a:stretch>
        </p:blipFill>
        <p:spPr>
          <a:xfrm>
            <a:off x="0" y="0"/>
            <a:ext cx="2304035" cy="2283912"/>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 with Caption &amp; Image Circle Right">
    <p:spTree>
      <p:nvGrpSpPr>
        <p:cNvPr id="1" name=""/>
        <p:cNvGrpSpPr/>
        <p:nvPr/>
      </p:nvGrpSpPr>
      <p:grpSpPr>
        <a:xfrm>
          <a:off x="0" y="0"/>
          <a:ext cx="0" cy="0"/>
          <a:chOff x="0" y="0"/>
          <a:chExt cx="0" cy="0"/>
        </a:xfrm>
      </p:grpSpPr>
      <p:pic>
        <p:nvPicPr>
          <p:cNvPr id="9" name="Picture 8" descr="A close-up of a road&#10;&#10;AI-generated content may be incorrect.">
            <a:extLst>
              <a:ext uri="{FF2B5EF4-FFF2-40B4-BE49-F238E27FC236}">
                <a16:creationId xmlns:a16="http://schemas.microsoft.com/office/drawing/2014/main" id="{C2D29FBA-CEC7-4383-86B3-A2F5EA92279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3"/>
          <p:cNvSpPr>
            <a:spLocks noGrp="1"/>
          </p:cNvSpPr>
          <p:nvPr>
            <p:ph type="body" sz="half" idx="13"/>
          </p:nvPr>
        </p:nvSpPr>
        <p:spPr>
          <a:xfrm>
            <a:off x="1408778" y="4782570"/>
            <a:ext cx="6268513"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465171" y="5356894"/>
            <a:ext cx="7227137" cy="62615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20280" y="6165224"/>
            <a:ext cx="925416" cy="365125"/>
          </a:xfrm>
          <a:prstGeom prst="rect">
            <a:avLst/>
          </a:prstGeom>
        </p:spPr>
        <p:txBody>
          <a:bodyPr/>
          <a:lstStyle>
            <a:lvl1pPr algn="ctr">
              <a:defRPr sz="1000"/>
            </a:lvl1pPr>
          </a:lstStyle>
          <a:p>
            <a:endParaRPr lang="en-US" sz="1000"/>
          </a:p>
        </p:txBody>
      </p:sp>
      <p:sp>
        <p:nvSpPr>
          <p:cNvPr id="6" name="Footer Placeholder 5"/>
          <p:cNvSpPr>
            <a:spLocks noGrp="1"/>
          </p:cNvSpPr>
          <p:nvPr>
            <p:ph type="ftr" sz="quarter" idx="11"/>
          </p:nvPr>
        </p:nvSpPr>
        <p:spPr>
          <a:xfrm>
            <a:off x="1408779" y="6165225"/>
            <a:ext cx="6302378"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254819" y="6165224"/>
            <a:ext cx="495109" cy="365125"/>
          </a:xfrm>
          <a:prstGeom prst="rect">
            <a:avLst/>
          </a:prstGeom>
        </p:spPr>
        <p:txBody>
          <a:bodyPr/>
          <a:lstStyle/>
          <a:p>
            <a:fld id="{6D22F896-40B5-4ADD-8801-0D06FADFA095}" type="slidenum">
              <a:rPr lang="en-US" dirty="0"/>
              <a:t>‹#›</a:t>
            </a:fld>
            <a:endParaRPr lang="en-US"/>
          </a:p>
        </p:txBody>
      </p:sp>
      <p:sp>
        <p:nvSpPr>
          <p:cNvPr id="16" name="Picture Placeholder 15">
            <a:extLst>
              <a:ext uri="{FF2B5EF4-FFF2-40B4-BE49-F238E27FC236}">
                <a16:creationId xmlns:a16="http://schemas.microsoft.com/office/drawing/2014/main" id="{0EBDAF9E-B3A3-3250-29E8-5CA961811E90}"/>
              </a:ext>
            </a:extLst>
          </p:cNvPr>
          <p:cNvSpPr>
            <a:spLocks noGrp="1"/>
          </p:cNvSpPr>
          <p:nvPr>
            <p:ph type="pic" sz="quarter" idx="14"/>
          </p:nvPr>
        </p:nvSpPr>
        <p:spPr>
          <a:xfrm>
            <a:off x="8701759" y="558631"/>
            <a:ext cx="5773726" cy="5776068"/>
          </a:xfrm>
          <a:prstGeom prst="ellipse">
            <a:avLst/>
          </a:prstGeom>
        </p:spPr>
        <p:txBody>
          <a:bodyPr/>
          <a:lstStyle/>
          <a:p>
            <a:r>
              <a:rPr lang="en-US"/>
              <a:t>Click icon to add picture</a:t>
            </a:r>
            <a:endParaRPr lang="en-BE"/>
          </a:p>
        </p:txBody>
      </p:sp>
      <p:sp>
        <p:nvSpPr>
          <p:cNvPr id="20" name="Content Placeholder 19">
            <a:extLst>
              <a:ext uri="{FF2B5EF4-FFF2-40B4-BE49-F238E27FC236}">
                <a16:creationId xmlns:a16="http://schemas.microsoft.com/office/drawing/2014/main" id="{E9B31D7E-A91F-907A-F189-85E4472B62B1}"/>
              </a:ext>
            </a:extLst>
          </p:cNvPr>
          <p:cNvSpPr>
            <a:spLocks noGrp="1"/>
          </p:cNvSpPr>
          <p:nvPr>
            <p:ph sz="quarter" idx="15"/>
          </p:nvPr>
        </p:nvSpPr>
        <p:spPr>
          <a:xfrm>
            <a:off x="990459" y="936625"/>
            <a:ext cx="6686691" cy="3635375"/>
          </a:xfrm>
        </p:spPr>
        <p:txBody>
          <a:bodyPr>
            <a:normAutofit/>
          </a:bodyPr>
          <a:lstStyle>
            <a:lvl1pPr>
              <a:buFontTx/>
              <a:buNone/>
              <a:defRPr sz="2800" i="1">
                <a:solidFill>
                  <a:srgbClr val="67C1BE"/>
                </a:solidFill>
              </a:defRPr>
            </a:lvl1pPr>
          </a:lstStyle>
          <a:p>
            <a:pPr lvl="0"/>
            <a:r>
              <a:rPr lang="en-US"/>
              <a:t>Click to edit Master text styles</a:t>
            </a:r>
          </a:p>
        </p:txBody>
      </p:sp>
      <p:pic>
        <p:nvPicPr>
          <p:cNvPr id="2" name="Picture 1" descr="A logo with circles and a black background&#10;&#10;AI-generated content may be incorrect.">
            <a:extLst>
              <a:ext uri="{FF2B5EF4-FFF2-40B4-BE49-F238E27FC236}">
                <a16:creationId xmlns:a16="http://schemas.microsoft.com/office/drawing/2014/main" id="{A0BDC1FA-564A-1C5D-71B7-DB60E97895FE}"/>
              </a:ext>
            </a:extLst>
          </p:cNvPr>
          <p:cNvPicPr/>
          <p:nvPr userDrawn="1"/>
        </p:nvPicPr>
        <p:blipFill>
          <a:blip r:embed="rId3"/>
          <a:stretch>
            <a:fillRect/>
          </a:stretch>
        </p:blipFill>
        <p:spPr>
          <a:xfrm>
            <a:off x="204730" y="5664467"/>
            <a:ext cx="1204049" cy="1193533"/>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3 Column Text Block">
    <p:spTree>
      <p:nvGrpSpPr>
        <p:cNvPr id="1" name=""/>
        <p:cNvGrpSpPr/>
        <p:nvPr/>
      </p:nvGrpSpPr>
      <p:grpSpPr>
        <a:xfrm>
          <a:off x="0" y="0"/>
          <a:ext cx="0" cy="0"/>
          <a:chOff x="0" y="0"/>
          <a:chExt cx="0" cy="0"/>
        </a:xfrm>
      </p:grpSpPr>
      <p:sp>
        <p:nvSpPr>
          <p:cNvPr id="7" name="Text Placeholder 2"/>
          <p:cNvSpPr>
            <a:spLocks noGrp="1"/>
          </p:cNvSpPr>
          <p:nvPr>
            <p:ph type="body" idx="1"/>
          </p:nvPr>
        </p:nvSpPr>
        <p:spPr>
          <a:xfrm>
            <a:off x="685800" y="2202080"/>
            <a:ext cx="3456432" cy="531730"/>
          </a:xfrm>
        </p:spPr>
        <p:txBody>
          <a:bodyPr anchor="t">
            <a:noAutofit/>
          </a:bodyPr>
          <a:lstStyle>
            <a:lvl1pPr marL="0" indent="0">
              <a:buNone/>
              <a:defRPr sz="2000" b="0">
                <a:solidFill>
                  <a:srgbClr val="65B3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16576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539666"/>
          </a:xfrm>
        </p:spPr>
        <p:txBody>
          <a:bodyPr anchor="t">
            <a:noAutofit/>
          </a:bodyPr>
          <a:lstStyle>
            <a:lvl1pPr marL="0" indent="0">
              <a:buNone/>
              <a:defRPr sz="2000" b="0">
                <a:solidFill>
                  <a:srgbClr val="65B3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16622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539666"/>
          </a:xfrm>
        </p:spPr>
        <p:txBody>
          <a:bodyPr anchor="t">
            <a:noAutofit/>
          </a:bodyPr>
          <a:lstStyle>
            <a:lvl1pPr marL="0" indent="0">
              <a:buNone/>
              <a:defRPr sz="2000" b="0">
                <a:solidFill>
                  <a:srgbClr val="65B3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16576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639427" y="6233867"/>
            <a:ext cx="1452023" cy="365125"/>
          </a:xfrm>
          <a:prstGeom prst="rect">
            <a:avLst/>
          </a:prstGeom>
        </p:spPr>
        <p:txBody>
          <a:bodyPr/>
          <a:lstStyle>
            <a:lvl1pPr>
              <a:defRPr sz="1000"/>
            </a:lvl1pPr>
          </a:lstStyle>
          <a:p>
            <a:endParaRPr lang="en-US" sz="1000"/>
          </a:p>
        </p:txBody>
      </p:sp>
      <p:sp>
        <p:nvSpPr>
          <p:cNvPr id="4" name="Footer Placeholder 3"/>
          <p:cNvSpPr>
            <a:spLocks noGrp="1"/>
          </p:cNvSpPr>
          <p:nvPr>
            <p:ph type="ftr" sz="quarter" idx="11"/>
          </p:nvPr>
        </p:nvSpPr>
        <p:spPr>
          <a:xfrm>
            <a:off x="685800" y="6233362"/>
            <a:ext cx="7612105"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0432972" y="6233361"/>
            <a:ext cx="1073227" cy="365125"/>
          </a:xfrm>
          <a:prstGeom prst="rect">
            <a:avLst/>
          </a:prstGeom>
        </p:spPr>
        <p:txBody>
          <a:bodyPr/>
          <a:lstStyle/>
          <a:p>
            <a:fld id="{6D22F896-40B5-4ADD-8801-0D06FADFA095}" type="slidenum">
              <a:rPr lang="en-US" dirty="0"/>
              <a:t>‹#›</a:t>
            </a:fld>
            <a:endParaRPr lang="en-US"/>
          </a:p>
        </p:txBody>
      </p:sp>
      <p:pic>
        <p:nvPicPr>
          <p:cNvPr id="2" name="Picture 1" descr="A logo with circles and a black background&#10;&#10;AI-generated content may be incorrect.">
            <a:extLst>
              <a:ext uri="{FF2B5EF4-FFF2-40B4-BE49-F238E27FC236}">
                <a16:creationId xmlns:a16="http://schemas.microsoft.com/office/drawing/2014/main" id="{E25F5B41-0E8C-FAF2-7D6D-B760F054D4DF}"/>
              </a:ext>
            </a:extLst>
          </p:cNvPr>
          <p:cNvPicPr>
            <a:picLocks noChangeAspect="1"/>
          </p:cNvPicPr>
          <p:nvPr userDrawn="1"/>
        </p:nvPicPr>
        <p:blipFill>
          <a:blip r:embed="rId2"/>
          <a:stretch>
            <a:fillRect/>
          </a:stretch>
        </p:blipFill>
        <p:spPr>
          <a:xfrm>
            <a:off x="0" y="0"/>
            <a:ext cx="2304035" cy="2283912"/>
          </a:xfrm>
          <a:prstGeom prst="rect">
            <a:avLst/>
          </a:prstGeom>
        </p:spPr>
      </p:pic>
      <p:sp>
        <p:nvSpPr>
          <p:cNvPr id="13" name="Text Placeholder 3">
            <a:extLst>
              <a:ext uri="{FF2B5EF4-FFF2-40B4-BE49-F238E27FC236}">
                <a16:creationId xmlns:a16="http://schemas.microsoft.com/office/drawing/2014/main" id="{BBAEE522-BC4E-E5E2-2025-01DBBE7DE2C0}"/>
              </a:ext>
            </a:extLst>
          </p:cNvPr>
          <p:cNvSpPr>
            <a:spLocks noGrp="1"/>
          </p:cNvSpPr>
          <p:nvPr>
            <p:ph type="body" sz="half" idx="2"/>
          </p:nvPr>
        </p:nvSpPr>
        <p:spPr>
          <a:xfrm>
            <a:off x="2304035" y="1351428"/>
            <a:ext cx="9202165" cy="473726"/>
          </a:xfrm>
        </p:spPr>
        <p:txBody>
          <a:bodyPr anchor="ctr"/>
          <a:lstStyle>
            <a:lvl1pPr marL="0" indent="0" algn="r">
              <a:buNone/>
              <a:defRPr sz="2000">
                <a:solidFill>
                  <a:srgbClr val="67C1B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itle 1">
            <a:extLst>
              <a:ext uri="{FF2B5EF4-FFF2-40B4-BE49-F238E27FC236}">
                <a16:creationId xmlns:a16="http://schemas.microsoft.com/office/drawing/2014/main" id="{05E3983D-2186-972D-D127-13C1B558553F}"/>
              </a:ext>
            </a:extLst>
          </p:cNvPr>
          <p:cNvSpPr>
            <a:spLocks noGrp="1"/>
          </p:cNvSpPr>
          <p:nvPr>
            <p:ph type="title"/>
          </p:nvPr>
        </p:nvSpPr>
        <p:spPr>
          <a:xfrm>
            <a:off x="2304035" y="531456"/>
            <a:ext cx="9202165" cy="733956"/>
          </a:xfrm>
        </p:spPr>
        <p:txBody>
          <a:bodyPr anchor="ctr"/>
          <a:lstStyle>
            <a:lvl1pPr algn="r">
              <a:defRPr sz="3200"/>
            </a:lvl1p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Picture Column">
    <p:spTree>
      <p:nvGrpSpPr>
        <p:cNvPr id="1" name=""/>
        <p:cNvGrpSpPr/>
        <p:nvPr/>
      </p:nvGrpSpPr>
      <p:grpSpPr>
        <a:xfrm>
          <a:off x="0" y="0"/>
          <a:ext cx="0" cy="0"/>
          <a:chOff x="0" y="0"/>
          <a:chExt cx="0" cy="0"/>
        </a:xfrm>
      </p:grpSpPr>
      <p:sp>
        <p:nvSpPr>
          <p:cNvPr id="20" name="Picture Placeholder 2"/>
          <p:cNvSpPr>
            <a:spLocks noGrp="1" noChangeAspect="1"/>
          </p:cNvSpPr>
          <p:nvPr>
            <p:ph type="pic" idx="15"/>
          </p:nvPr>
        </p:nvSpPr>
        <p:spPr>
          <a:xfrm>
            <a:off x="688618" y="2362200"/>
            <a:ext cx="3451582" cy="1524000"/>
          </a:xfrm>
          <a:prstGeom prst="round2SameRect">
            <a:avLst/>
          </a:prstGeom>
          <a:effectLst>
            <a:outerShdw blurRad="50800" dist="50800" dir="5400000" algn="tl" rotWithShape="0">
              <a:srgbClr val="000000">
                <a:alpha val="43000"/>
              </a:srgbClr>
            </a:outerShdw>
          </a:effectLst>
        </p:spPr>
        <p:txBody>
          <a:bodyPr anchor="t">
            <a:normAutofit/>
          </a:bodyPr>
          <a:lstStyle>
            <a:lvl1pPr marL="0" indent="0" algn="ctr">
              <a:buNone/>
              <a:defRPr sz="1600">
                <a:solidFill>
                  <a:srgbClr val="595959"/>
                </a:solidFill>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8618" y="4047499"/>
            <a:ext cx="3451582" cy="1967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639427" y="6233867"/>
            <a:ext cx="1452023" cy="365125"/>
          </a:xfrm>
          <a:prstGeom prst="rect">
            <a:avLst/>
          </a:prstGeom>
        </p:spPr>
        <p:txBody>
          <a:bodyPr/>
          <a:lstStyle>
            <a:lvl1pPr>
              <a:defRPr sz="1000"/>
            </a:lvl1pPr>
          </a:lstStyle>
          <a:p>
            <a:endParaRPr lang="en-US" sz="1000"/>
          </a:p>
        </p:txBody>
      </p:sp>
      <p:sp>
        <p:nvSpPr>
          <p:cNvPr id="4" name="Footer Placeholder 3"/>
          <p:cNvSpPr>
            <a:spLocks noGrp="1"/>
          </p:cNvSpPr>
          <p:nvPr>
            <p:ph type="ftr" sz="quarter" idx="11"/>
          </p:nvPr>
        </p:nvSpPr>
        <p:spPr>
          <a:xfrm>
            <a:off x="685800" y="6233362"/>
            <a:ext cx="7612105"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0432972" y="6233361"/>
            <a:ext cx="1073227" cy="365125"/>
          </a:xfrm>
          <a:prstGeom prst="rect">
            <a:avLst/>
          </a:prstGeom>
        </p:spPr>
        <p:txBody>
          <a:bodyPr/>
          <a:lstStyle/>
          <a:p>
            <a:fld id="{6D22F896-40B5-4ADD-8801-0D06FADFA095}" type="slidenum">
              <a:rPr lang="en-US" dirty="0"/>
              <a:t>‹#›</a:t>
            </a:fld>
            <a:endParaRPr lang="en-US"/>
          </a:p>
        </p:txBody>
      </p:sp>
      <p:pic>
        <p:nvPicPr>
          <p:cNvPr id="8" name="Picture 7" descr="A logo with circles and a black background&#10;&#10;AI-generated content may be incorrect.">
            <a:extLst>
              <a:ext uri="{FF2B5EF4-FFF2-40B4-BE49-F238E27FC236}">
                <a16:creationId xmlns:a16="http://schemas.microsoft.com/office/drawing/2014/main" id="{4B759ACF-F1DE-1AE1-F205-DB7DFDCB902E}"/>
              </a:ext>
            </a:extLst>
          </p:cNvPr>
          <p:cNvPicPr>
            <a:picLocks noChangeAspect="1"/>
          </p:cNvPicPr>
          <p:nvPr userDrawn="1"/>
        </p:nvPicPr>
        <p:blipFill>
          <a:blip r:embed="rId2"/>
          <a:stretch>
            <a:fillRect/>
          </a:stretch>
        </p:blipFill>
        <p:spPr>
          <a:xfrm>
            <a:off x="0" y="0"/>
            <a:ext cx="2304035" cy="2283912"/>
          </a:xfrm>
          <a:prstGeom prst="rect">
            <a:avLst/>
          </a:prstGeom>
        </p:spPr>
      </p:pic>
      <p:sp>
        <p:nvSpPr>
          <p:cNvPr id="10" name="Text Placeholder 3">
            <a:extLst>
              <a:ext uri="{FF2B5EF4-FFF2-40B4-BE49-F238E27FC236}">
                <a16:creationId xmlns:a16="http://schemas.microsoft.com/office/drawing/2014/main" id="{1FE8C0F6-D63B-B688-0102-9ACB84333DC3}"/>
              </a:ext>
            </a:extLst>
          </p:cNvPr>
          <p:cNvSpPr>
            <a:spLocks noGrp="1"/>
          </p:cNvSpPr>
          <p:nvPr>
            <p:ph type="body" sz="half" idx="2"/>
          </p:nvPr>
        </p:nvSpPr>
        <p:spPr>
          <a:xfrm>
            <a:off x="2304035" y="1351428"/>
            <a:ext cx="9202165" cy="473726"/>
          </a:xfrm>
        </p:spPr>
        <p:txBody>
          <a:bodyPr anchor="ctr"/>
          <a:lstStyle>
            <a:lvl1pPr marL="0" indent="0" algn="r">
              <a:buNone/>
              <a:defRPr sz="2000" b="0">
                <a:solidFill>
                  <a:srgbClr val="67C1B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63353C35-609E-3649-3734-9C71DFFA3A41}"/>
              </a:ext>
            </a:extLst>
          </p:cNvPr>
          <p:cNvSpPr>
            <a:spLocks noGrp="1"/>
          </p:cNvSpPr>
          <p:nvPr>
            <p:ph type="title"/>
          </p:nvPr>
        </p:nvSpPr>
        <p:spPr>
          <a:xfrm>
            <a:off x="2304035" y="531456"/>
            <a:ext cx="9202165" cy="733956"/>
          </a:xfrm>
        </p:spPr>
        <p:txBody>
          <a:bodyPr anchor="ctr"/>
          <a:lstStyle>
            <a:lvl1pPr algn="r">
              <a:defRPr sz="3200"/>
            </a:lvl1pPr>
          </a:lstStyle>
          <a:p>
            <a:r>
              <a:rPr lang="en-US"/>
              <a:t>Click to edit Master title style</a:t>
            </a:r>
          </a:p>
        </p:txBody>
      </p:sp>
      <p:sp>
        <p:nvSpPr>
          <p:cNvPr id="12" name="Text Placeholder 3">
            <a:extLst>
              <a:ext uri="{FF2B5EF4-FFF2-40B4-BE49-F238E27FC236}">
                <a16:creationId xmlns:a16="http://schemas.microsoft.com/office/drawing/2014/main" id="{66424A9A-8D7A-354A-2A18-1A14E43A2EC6}"/>
              </a:ext>
            </a:extLst>
          </p:cNvPr>
          <p:cNvSpPr>
            <a:spLocks noGrp="1"/>
          </p:cNvSpPr>
          <p:nvPr>
            <p:ph type="body" sz="half" idx="23"/>
          </p:nvPr>
        </p:nvSpPr>
        <p:spPr>
          <a:xfrm>
            <a:off x="8051800" y="4047499"/>
            <a:ext cx="3451582" cy="1967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a:extLst>
              <a:ext uri="{FF2B5EF4-FFF2-40B4-BE49-F238E27FC236}">
                <a16:creationId xmlns:a16="http://schemas.microsoft.com/office/drawing/2014/main" id="{66864CA5-1F28-8E01-8562-AECE4EC39382}"/>
              </a:ext>
            </a:extLst>
          </p:cNvPr>
          <p:cNvSpPr>
            <a:spLocks noGrp="1"/>
          </p:cNvSpPr>
          <p:nvPr>
            <p:ph type="body" sz="half" idx="24"/>
          </p:nvPr>
        </p:nvSpPr>
        <p:spPr>
          <a:xfrm>
            <a:off x="4370209" y="4047499"/>
            <a:ext cx="3451582" cy="1967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Picture Placeholder 16">
            <a:extLst>
              <a:ext uri="{FF2B5EF4-FFF2-40B4-BE49-F238E27FC236}">
                <a16:creationId xmlns:a16="http://schemas.microsoft.com/office/drawing/2014/main" id="{B4EC3FD7-B111-B4E6-4A96-7F38C548B99D}"/>
              </a:ext>
            </a:extLst>
          </p:cNvPr>
          <p:cNvSpPr>
            <a:spLocks noGrp="1"/>
          </p:cNvSpPr>
          <p:nvPr>
            <p:ph type="pic" sz="quarter" idx="25"/>
          </p:nvPr>
        </p:nvSpPr>
        <p:spPr>
          <a:xfrm>
            <a:off x="4370388" y="2362200"/>
            <a:ext cx="3451225" cy="1524000"/>
          </a:xfrm>
          <a:prstGeom prst="round2SameRect">
            <a:avLst/>
          </a:prstGeom>
        </p:spPr>
        <p:txBody>
          <a:bodyPr/>
          <a:lstStyle/>
          <a:p>
            <a:r>
              <a:rPr lang="en-US"/>
              <a:t>Click icon to add picture</a:t>
            </a:r>
            <a:endParaRPr lang="en-BE"/>
          </a:p>
        </p:txBody>
      </p:sp>
      <p:sp>
        <p:nvSpPr>
          <p:cNvPr id="19" name="Picture Placeholder 18">
            <a:extLst>
              <a:ext uri="{FF2B5EF4-FFF2-40B4-BE49-F238E27FC236}">
                <a16:creationId xmlns:a16="http://schemas.microsoft.com/office/drawing/2014/main" id="{891AB5B4-F6DA-2042-6209-E23F7FA89E6C}"/>
              </a:ext>
            </a:extLst>
          </p:cNvPr>
          <p:cNvSpPr>
            <a:spLocks noGrp="1"/>
          </p:cNvSpPr>
          <p:nvPr>
            <p:ph type="pic" sz="quarter" idx="26"/>
          </p:nvPr>
        </p:nvSpPr>
        <p:spPr>
          <a:xfrm>
            <a:off x="8051444" y="2362200"/>
            <a:ext cx="3451582" cy="1524000"/>
          </a:xfrm>
          <a:prstGeom prst="round2SameRect">
            <a:avLst/>
          </a:prstGeom>
        </p:spPr>
        <p:txBody>
          <a:bodyPr/>
          <a:lstStyle/>
          <a:p>
            <a:r>
              <a:rPr lang="en-US"/>
              <a:t>Click icon to add picture</a:t>
            </a:r>
            <a:endParaRPr lang="en-B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 End Slide">
    <p:spTree>
      <p:nvGrpSpPr>
        <p:cNvPr id="1" name=""/>
        <p:cNvGrpSpPr/>
        <p:nvPr/>
      </p:nvGrpSpPr>
      <p:grpSpPr>
        <a:xfrm>
          <a:off x="0" y="0"/>
          <a:ext cx="0" cy="0"/>
          <a:chOff x="0" y="0"/>
          <a:chExt cx="0" cy="0"/>
        </a:xfrm>
      </p:grpSpPr>
      <p:pic>
        <p:nvPicPr>
          <p:cNvPr id="18" name="Picture 17" descr="A blurry image of a bus driving down a road&#10;&#10;AI-generated content may be incorrect.">
            <a:extLst>
              <a:ext uri="{FF2B5EF4-FFF2-40B4-BE49-F238E27FC236}">
                <a16:creationId xmlns:a16="http://schemas.microsoft.com/office/drawing/2014/main" id="{0F8CAD1D-A313-B5F9-419F-CF4A2A5118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4DBC2AE-BC5B-2F6B-0DD6-1F77500141CE}"/>
              </a:ext>
            </a:extLst>
          </p:cNvPr>
          <p:cNvSpPr txBox="1">
            <a:spLocks/>
          </p:cNvSpPr>
          <p:nvPr userDrawn="1"/>
        </p:nvSpPr>
        <p:spPr>
          <a:xfrm>
            <a:off x="539828" y="3272010"/>
            <a:ext cx="10080432" cy="673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cap="all" baseline="0">
                <a:solidFill>
                  <a:schemeClr val="bg1"/>
                </a:solidFill>
                <a:latin typeface="Calibri" panose="020F0502020204030204" pitchFamily="34" charset="0"/>
                <a:ea typeface="+mj-ea"/>
                <a:cs typeface="Calibri" panose="020F0502020204030204" pitchFamily="34" charset="0"/>
              </a:defRPr>
            </a:lvl1pPr>
          </a:lstStyle>
          <a:p>
            <a:endParaRPr lang="en-US" sz="2000"/>
          </a:p>
        </p:txBody>
      </p:sp>
      <p:sp>
        <p:nvSpPr>
          <p:cNvPr id="9" name="TextBox 8">
            <a:extLst>
              <a:ext uri="{FF2B5EF4-FFF2-40B4-BE49-F238E27FC236}">
                <a16:creationId xmlns:a16="http://schemas.microsoft.com/office/drawing/2014/main" id="{8460590A-EC38-3DA4-48AE-57F33C44D8EE}"/>
              </a:ext>
            </a:extLst>
          </p:cNvPr>
          <p:cNvSpPr txBox="1"/>
          <p:nvPr userDrawn="1"/>
        </p:nvSpPr>
        <p:spPr>
          <a:xfrm>
            <a:off x="674994" y="1913004"/>
            <a:ext cx="2842350" cy="446276"/>
          </a:xfrm>
          <a:prstGeom prst="rect">
            <a:avLst/>
          </a:prstGeom>
          <a:noFill/>
        </p:spPr>
        <p:txBody>
          <a:bodyPr wrap="square" rtlCol="0">
            <a:spAutoFit/>
          </a:bodyPr>
          <a:lstStyle/>
          <a:p>
            <a:r>
              <a:rPr lang="en-BE" sz="2300" b="0" i="0">
                <a:solidFill>
                  <a:srgbClr val="67C1BE"/>
                </a:solidFill>
                <a:latin typeface="Calibri" panose="020F0502020204030204" pitchFamily="34" charset="0"/>
                <a:cs typeface="Calibri" panose="020F0502020204030204" pitchFamily="34" charset="0"/>
              </a:rPr>
              <a:t>For Your Attention</a:t>
            </a:r>
          </a:p>
        </p:txBody>
      </p:sp>
      <p:sp>
        <p:nvSpPr>
          <p:cNvPr id="11" name="TextBox 10">
            <a:extLst>
              <a:ext uri="{FF2B5EF4-FFF2-40B4-BE49-F238E27FC236}">
                <a16:creationId xmlns:a16="http://schemas.microsoft.com/office/drawing/2014/main" id="{6B03F095-1390-5A53-C986-49601D5A4936}"/>
              </a:ext>
            </a:extLst>
          </p:cNvPr>
          <p:cNvSpPr txBox="1"/>
          <p:nvPr userDrawn="1"/>
        </p:nvSpPr>
        <p:spPr>
          <a:xfrm>
            <a:off x="559491" y="1128174"/>
            <a:ext cx="6499950" cy="1015663"/>
          </a:xfrm>
          <a:prstGeom prst="rect">
            <a:avLst/>
          </a:prstGeom>
          <a:noFill/>
        </p:spPr>
        <p:txBody>
          <a:bodyPr wrap="square" rtlCol="0">
            <a:spAutoFit/>
          </a:bodyPr>
          <a:lstStyle/>
          <a:p>
            <a:r>
              <a:rPr lang="en-BE" sz="6000" b="1" i="0" dirty="0">
                <a:solidFill>
                  <a:srgbClr val="86BCA9"/>
                </a:solidFill>
                <a:latin typeface="Calibri" panose="020F0502020204030204" pitchFamily="34" charset="0"/>
                <a:cs typeface="Calibri" panose="020F0502020204030204" pitchFamily="34" charset="0"/>
              </a:rPr>
              <a:t>THANK YOU</a:t>
            </a:r>
          </a:p>
        </p:txBody>
      </p:sp>
      <p:pic>
        <p:nvPicPr>
          <p:cNvPr id="6" name="Picture 5">
            <a:extLst>
              <a:ext uri="{FF2B5EF4-FFF2-40B4-BE49-F238E27FC236}">
                <a16:creationId xmlns:a16="http://schemas.microsoft.com/office/drawing/2014/main" id="{0FFD523B-D2BE-7699-DAB1-A6AB980F40F0}"/>
              </a:ext>
            </a:extLst>
          </p:cNvPr>
          <p:cNvPicPr>
            <a:picLocks noChangeAspect="1"/>
          </p:cNvPicPr>
          <p:nvPr userDrawn="1"/>
        </p:nvPicPr>
        <p:blipFill>
          <a:blip r:embed="rId3"/>
          <a:stretch>
            <a:fillRect/>
          </a:stretch>
        </p:blipFill>
        <p:spPr>
          <a:xfrm>
            <a:off x="4610648" y="1210204"/>
            <a:ext cx="851603" cy="851603"/>
          </a:xfrm>
          <a:prstGeom prst="rect">
            <a:avLst/>
          </a:prstGeom>
        </p:spPr>
      </p:pic>
      <p:grpSp>
        <p:nvGrpSpPr>
          <p:cNvPr id="2" name="Group 1">
            <a:extLst>
              <a:ext uri="{FF2B5EF4-FFF2-40B4-BE49-F238E27FC236}">
                <a16:creationId xmlns:a16="http://schemas.microsoft.com/office/drawing/2014/main" id="{1BE8A629-7DE2-712C-48A7-AFB9CBE84082}"/>
              </a:ext>
            </a:extLst>
          </p:cNvPr>
          <p:cNvGrpSpPr>
            <a:grpSpLocks noGrp="1" noUngrp="1" noRot="1" noMove="1" noResize="1"/>
          </p:cNvGrpSpPr>
          <p:nvPr userDrawn="1"/>
        </p:nvGrpSpPr>
        <p:grpSpPr>
          <a:xfrm>
            <a:off x="7526842" y="5993608"/>
            <a:ext cx="4026092" cy="600341"/>
            <a:chOff x="7064813" y="5993608"/>
            <a:chExt cx="4599209" cy="685800"/>
          </a:xfrm>
        </p:grpSpPr>
        <p:pic>
          <p:nvPicPr>
            <p:cNvPr id="3" name="Picture 2" descr="A black background with white text&#10;&#10;AI-generated content may be incorrect.">
              <a:extLst>
                <a:ext uri="{FF2B5EF4-FFF2-40B4-BE49-F238E27FC236}">
                  <a16:creationId xmlns:a16="http://schemas.microsoft.com/office/drawing/2014/main" id="{4C2F7BEF-59EC-6431-38AA-F264508C749C}"/>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953873" y="5993608"/>
              <a:ext cx="2710149" cy="685800"/>
            </a:xfrm>
            <a:prstGeom prst="rect">
              <a:avLst/>
            </a:prstGeom>
          </p:spPr>
        </p:pic>
        <p:pic>
          <p:nvPicPr>
            <p:cNvPr id="4" name="Picture 3" descr="A black background with white text&#10;&#10;AI-generated content may be incorrect.">
              <a:extLst>
                <a:ext uri="{FF2B5EF4-FFF2-40B4-BE49-F238E27FC236}">
                  <a16:creationId xmlns:a16="http://schemas.microsoft.com/office/drawing/2014/main" id="{A0F241E1-C7CD-013F-2064-B05D4AC99D84}"/>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7064813" y="6162836"/>
              <a:ext cx="1746531" cy="388118"/>
            </a:xfrm>
            <a:prstGeom prst="rect">
              <a:avLst/>
            </a:prstGeom>
          </p:spPr>
        </p:pic>
      </p:grpSp>
      <p:sp>
        <p:nvSpPr>
          <p:cNvPr id="42" name="Text Placeholder 2">
            <a:extLst>
              <a:ext uri="{FF2B5EF4-FFF2-40B4-BE49-F238E27FC236}">
                <a16:creationId xmlns:a16="http://schemas.microsoft.com/office/drawing/2014/main" id="{7B180EBB-657E-C04C-9F71-966A9E0B803D}"/>
              </a:ext>
            </a:extLst>
          </p:cNvPr>
          <p:cNvSpPr>
            <a:spLocks noGrp="1"/>
          </p:cNvSpPr>
          <p:nvPr>
            <p:ph type="body" idx="1"/>
          </p:nvPr>
        </p:nvSpPr>
        <p:spPr>
          <a:xfrm>
            <a:off x="674994" y="2652231"/>
            <a:ext cx="3875800" cy="805253"/>
          </a:xfrm>
        </p:spPr>
        <p:txBody>
          <a:bodyPr>
            <a:normAutofit/>
          </a:bodyPr>
          <a:lstStyle>
            <a:lvl1pPr marL="0" indent="0" algn="l">
              <a:buNone/>
              <a:defRPr sz="2000">
                <a:solidFill>
                  <a:schemeClr val="accent5">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53" name="Group 52">
            <a:extLst>
              <a:ext uri="{FF2B5EF4-FFF2-40B4-BE49-F238E27FC236}">
                <a16:creationId xmlns:a16="http://schemas.microsoft.com/office/drawing/2014/main" id="{4114977D-FB4C-ABCD-D6E7-B99EC3382B21}"/>
              </a:ext>
            </a:extLst>
          </p:cNvPr>
          <p:cNvGrpSpPr>
            <a:grpSpLocks noGrp="1" noUngrp="1" noRot="1" noMove="1" noResize="1"/>
          </p:cNvGrpSpPr>
          <p:nvPr userDrawn="1"/>
        </p:nvGrpSpPr>
        <p:grpSpPr>
          <a:xfrm>
            <a:off x="637015" y="5229165"/>
            <a:ext cx="9892587" cy="1084897"/>
            <a:chOff x="637015" y="5229165"/>
            <a:chExt cx="9892587" cy="1084897"/>
          </a:xfrm>
        </p:grpSpPr>
        <p:grpSp>
          <p:nvGrpSpPr>
            <p:cNvPr id="8" name="Group 7">
              <a:extLst>
                <a:ext uri="{FF2B5EF4-FFF2-40B4-BE49-F238E27FC236}">
                  <a16:creationId xmlns:a16="http://schemas.microsoft.com/office/drawing/2014/main" id="{88DAE72B-A5DA-9681-37F2-FA2CEEC2340E}"/>
                </a:ext>
              </a:extLst>
            </p:cNvPr>
            <p:cNvGrpSpPr>
              <a:grpSpLocks noGrp="1" noUngrp="1" noRot="1" noMove="1" noResize="1"/>
            </p:cNvGrpSpPr>
            <p:nvPr/>
          </p:nvGrpSpPr>
          <p:grpSpPr>
            <a:xfrm>
              <a:off x="4092333" y="5238521"/>
              <a:ext cx="457200" cy="457200"/>
              <a:chOff x="3635133" y="4403456"/>
              <a:chExt cx="457200" cy="457200"/>
            </a:xfrm>
          </p:grpSpPr>
          <p:sp>
            <p:nvSpPr>
              <p:cNvPr id="29" name="Oval 28">
                <a:extLst>
                  <a:ext uri="{FF2B5EF4-FFF2-40B4-BE49-F238E27FC236}">
                    <a16:creationId xmlns:a16="http://schemas.microsoft.com/office/drawing/2014/main" id="{8F1B960D-C099-5923-A781-F4EB3D1D963A}"/>
                  </a:ext>
                </a:extLst>
              </p:cNvPr>
              <p:cNvSpPr>
                <a:spLocks noGrp="1" noRot="1" noMove="1" noResize="1" noEditPoints="1" noAdjustHandles="1" noChangeArrowheads="1" noChangeShapeType="1"/>
              </p:cNvSpPr>
              <p:nvPr/>
            </p:nvSpPr>
            <p:spPr>
              <a:xfrm>
                <a:off x="3644750" y="4422355"/>
                <a:ext cx="432564" cy="432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BE"/>
              </a:p>
            </p:txBody>
          </p:sp>
          <p:pic>
            <p:nvPicPr>
              <p:cNvPr id="30" name="Picture 29">
                <a:extLst>
                  <a:ext uri="{FF2B5EF4-FFF2-40B4-BE49-F238E27FC236}">
                    <a16:creationId xmlns:a16="http://schemas.microsoft.com/office/drawing/2014/main" id="{13BF8559-7DBE-9C43-7DE6-386BBC118DF4}"/>
                  </a:ext>
                </a:extLst>
              </p:cNvPr>
              <p:cNvPicPr>
                <a:picLocks noGrp="1" noRot="1" noMove="1" noResize="1" noEditPoints="1" noAdjustHandles="1" noChangeArrowheads="1" noChangeShapeType="1" noCrop="1"/>
              </p:cNvPicPr>
              <p:nvPr/>
            </p:nvPicPr>
            <p:blipFill>
              <a:blip r:embed="rId6"/>
              <a:stretch>
                <a:fillRect/>
              </a:stretch>
            </p:blipFill>
            <p:spPr>
              <a:xfrm>
                <a:off x="3635133" y="4403456"/>
                <a:ext cx="457200" cy="457200"/>
              </a:xfrm>
              <a:prstGeom prst="rect">
                <a:avLst/>
              </a:prstGeom>
            </p:spPr>
          </p:pic>
        </p:grpSp>
        <p:grpSp>
          <p:nvGrpSpPr>
            <p:cNvPr id="14" name="Group 13">
              <a:extLst>
                <a:ext uri="{FF2B5EF4-FFF2-40B4-BE49-F238E27FC236}">
                  <a16:creationId xmlns:a16="http://schemas.microsoft.com/office/drawing/2014/main" id="{C29821AA-2D1E-A9EA-61DF-4D2890E35FF6}"/>
                </a:ext>
              </a:extLst>
            </p:cNvPr>
            <p:cNvGrpSpPr>
              <a:grpSpLocks noGrp="1" noUngrp="1" noRot="1" noMove="1" noResize="1"/>
            </p:cNvGrpSpPr>
            <p:nvPr/>
          </p:nvGrpSpPr>
          <p:grpSpPr>
            <a:xfrm>
              <a:off x="637015" y="5238521"/>
              <a:ext cx="457200" cy="457200"/>
              <a:chOff x="637015" y="4403456"/>
              <a:chExt cx="457200" cy="457200"/>
            </a:xfrm>
          </p:grpSpPr>
          <p:sp>
            <p:nvSpPr>
              <p:cNvPr id="27" name="Oval 26">
                <a:extLst>
                  <a:ext uri="{FF2B5EF4-FFF2-40B4-BE49-F238E27FC236}">
                    <a16:creationId xmlns:a16="http://schemas.microsoft.com/office/drawing/2014/main" id="{D94928EC-0C26-F874-601A-1DC255AE41C3}"/>
                  </a:ext>
                </a:extLst>
              </p:cNvPr>
              <p:cNvSpPr>
                <a:spLocks noGrp="1" noRot="1" noMove="1" noResize="1" noEditPoints="1" noAdjustHandles="1" noChangeArrowheads="1" noChangeShapeType="1"/>
              </p:cNvSpPr>
              <p:nvPr/>
            </p:nvSpPr>
            <p:spPr>
              <a:xfrm>
                <a:off x="646325" y="4422356"/>
                <a:ext cx="432000" cy="432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BE"/>
              </a:p>
            </p:txBody>
          </p:sp>
          <p:pic>
            <p:nvPicPr>
              <p:cNvPr id="28" name="Picture 27">
                <a:extLst>
                  <a:ext uri="{FF2B5EF4-FFF2-40B4-BE49-F238E27FC236}">
                    <a16:creationId xmlns:a16="http://schemas.microsoft.com/office/drawing/2014/main" id="{175C7703-4431-153D-7288-E8DE33870CD4}"/>
                  </a:ext>
                </a:extLst>
              </p:cNvPr>
              <p:cNvPicPr>
                <a:picLocks noGrp="1" noRot="1" noMove="1" noResize="1" noEditPoints="1" noAdjustHandles="1" noChangeArrowheads="1" noChangeShapeType="1" noCrop="1"/>
              </p:cNvPicPr>
              <p:nvPr/>
            </p:nvPicPr>
            <p:blipFill>
              <a:blip r:embed="rId7"/>
              <a:stretch>
                <a:fillRect/>
              </a:stretch>
            </p:blipFill>
            <p:spPr>
              <a:xfrm>
                <a:off x="637015" y="4403456"/>
                <a:ext cx="457200" cy="457200"/>
              </a:xfrm>
              <a:prstGeom prst="rect">
                <a:avLst/>
              </a:prstGeom>
            </p:spPr>
          </p:pic>
        </p:grpSp>
        <p:grpSp>
          <p:nvGrpSpPr>
            <p:cNvPr id="16" name="Group 15">
              <a:extLst>
                <a:ext uri="{FF2B5EF4-FFF2-40B4-BE49-F238E27FC236}">
                  <a16:creationId xmlns:a16="http://schemas.microsoft.com/office/drawing/2014/main" id="{A2672B7D-32D7-3C42-7077-FF5635157653}"/>
                </a:ext>
              </a:extLst>
            </p:cNvPr>
            <p:cNvGrpSpPr>
              <a:grpSpLocks noGrp="1" noUngrp="1" noRot="1" noMove="1" noResize="1"/>
            </p:cNvGrpSpPr>
            <p:nvPr/>
          </p:nvGrpSpPr>
          <p:grpSpPr>
            <a:xfrm>
              <a:off x="7526842" y="5229165"/>
              <a:ext cx="457200" cy="457200"/>
              <a:chOff x="637015" y="5229165"/>
              <a:chExt cx="457200" cy="457200"/>
            </a:xfrm>
          </p:grpSpPr>
          <p:sp>
            <p:nvSpPr>
              <p:cNvPr id="25" name="Oval 24">
                <a:extLst>
                  <a:ext uri="{FF2B5EF4-FFF2-40B4-BE49-F238E27FC236}">
                    <a16:creationId xmlns:a16="http://schemas.microsoft.com/office/drawing/2014/main" id="{3FA5B180-36C7-3261-6AD6-0CB7DCE88B70}"/>
                  </a:ext>
                </a:extLst>
              </p:cNvPr>
              <p:cNvSpPr>
                <a:spLocks noGrp="1" noRot="1" noMove="1" noResize="1" noEditPoints="1" noAdjustHandles="1" noChangeArrowheads="1" noChangeShapeType="1"/>
              </p:cNvSpPr>
              <p:nvPr/>
            </p:nvSpPr>
            <p:spPr>
              <a:xfrm>
                <a:off x="646325" y="5238521"/>
                <a:ext cx="432564" cy="432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BE"/>
              </a:p>
            </p:txBody>
          </p:sp>
          <p:pic>
            <p:nvPicPr>
              <p:cNvPr id="26" name="Picture 25">
                <a:extLst>
                  <a:ext uri="{FF2B5EF4-FFF2-40B4-BE49-F238E27FC236}">
                    <a16:creationId xmlns:a16="http://schemas.microsoft.com/office/drawing/2014/main" id="{DD335319-77C0-8AB4-F6E5-2EF6D1B90562}"/>
                  </a:ext>
                </a:extLst>
              </p:cNvPr>
              <p:cNvPicPr>
                <a:picLocks noGrp="1" noRot="1" noMove="1" noResize="1" noEditPoints="1" noAdjustHandles="1" noChangeArrowheads="1" noChangeShapeType="1" noCrop="1"/>
              </p:cNvPicPr>
              <p:nvPr/>
            </p:nvPicPr>
            <p:blipFill>
              <a:blip r:embed="rId8"/>
              <a:stretch>
                <a:fillRect/>
              </a:stretch>
            </p:blipFill>
            <p:spPr>
              <a:xfrm>
                <a:off x="637015" y="5229165"/>
                <a:ext cx="457200" cy="457200"/>
              </a:xfrm>
              <a:prstGeom prst="rect">
                <a:avLst/>
              </a:prstGeom>
            </p:spPr>
          </p:pic>
        </p:grpSp>
        <p:sp>
          <p:nvSpPr>
            <p:cNvPr id="39" name="TextBox 38">
              <a:extLst>
                <a:ext uri="{FF2B5EF4-FFF2-40B4-BE49-F238E27FC236}">
                  <a16:creationId xmlns:a16="http://schemas.microsoft.com/office/drawing/2014/main" id="{4DEB5826-C501-3823-6463-CF5A165D6E86}"/>
                </a:ext>
              </a:extLst>
            </p:cNvPr>
            <p:cNvSpPr txBox="1">
              <a:spLocks noGrp="1" noRot="1" noMove="1" noResize="1" noEditPoints="1" noAdjustHandles="1" noChangeArrowheads="1" noChangeShapeType="1"/>
            </p:cNvSpPr>
            <p:nvPr/>
          </p:nvSpPr>
          <p:spPr>
            <a:xfrm>
              <a:off x="1186097" y="5953845"/>
              <a:ext cx="1576741" cy="246221"/>
            </a:xfrm>
            <a:prstGeom prst="rect">
              <a:avLst/>
            </a:prstGeom>
            <a:noFill/>
          </p:spPr>
          <p:txBody>
            <a:bodyPr wrap="square" rtlCol="0">
              <a:spAutoFit/>
            </a:bodyPr>
            <a:lstStyle/>
            <a:p>
              <a:r>
                <a:rPr lang="en-BE" sz="1000">
                  <a:solidFill>
                    <a:schemeClr val="accent5">
                      <a:lumMod val="40000"/>
                      <a:lumOff val="60000"/>
                    </a:schemeClr>
                  </a:solidFill>
                </a:rPr>
                <a:t>@europe_cad</a:t>
              </a:r>
            </a:p>
          </p:txBody>
        </p:sp>
        <p:grpSp>
          <p:nvGrpSpPr>
            <p:cNvPr id="40" name="Group 39">
              <a:extLst>
                <a:ext uri="{FF2B5EF4-FFF2-40B4-BE49-F238E27FC236}">
                  <a16:creationId xmlns:a16="http://schemas.microsoft.com/office/drawing/2014/main" id="{733C84B6-B669-3CB4-9A44-CAF8EBF2389D}"/>
                </a:ext>
              </a:extLst>
            </p:cNvPr>
            <p:cNvGrpSpPr>
              <a:grpSpLocks noGrp="1" noUngrp="1" noRot="1" noMove="1" noResize="1"/>
            </p:cNvGrpSpPr>
            <p:nvPr/>
          </p:nvGrpSpPr>
          <p:grpSpPr>
            <a:xfrm>
              <a:off x="648529" y="5851546"/>
              <a:ext cx="457200" cy="457200"/>
              <a:chOff x="3628760" y="5227204"/>
              <a:chExt cx="457200" cy="457200"/>
            </a:xfrm>
          </p:grpSpPr>
          <p:sp>
            <p:nvSpPr>
              <p:cNvPr id="41" name="Oval 40">
                <a:extLst>
                  <a:ext uri="{FF2B5EF4-FFF2-40B4-BE49-F238E27FC236}">
                    <a16:creationId xmlns:a16="http://schemas.microsoft.com/office/drawing/2014/main" id="{BA7B6990-6C52-BF2A-9CE3-DEB1A67858B6}"/>
                  </a:ext>
                </a:extLst>
              </p:cNvPr>
              <p:cNvSpPr>
                <a:spLocks noGrp="1" noRot="1" noMove="1" noResize="1" noEditPoints="1" noAdjustHandles="1" noChangeArrowheads="1" noChangeShapeType="1"/>
              </p:cNvSpPr>
              <p:nvPr/>
            </p:nvSpPr>
            <p:spPr>
              <a:xfrm>
                <a:off x="3641078" y="5238521"/>
                <a:ext cx="432564" cy="432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BE"/>
              </a:p>
            </p:txBody>
          </p:sp>
          <p:pic>
            <p:nvPicPr>
              <p:cNvPr id="43" name="Picture 42">
                <a:extLst>
                  <a:ext uri="{FF2B5EF4-FFF2-40B4-BE49-F238E27FC236}">
                    <a16:creationId xmlns:a16="http://schemas.microsoft.com/office/drawing/2014/main" id="{0072143C-92F2-8D17-1687-5AF83FC14335}"/>
                  </a:ext>
                </a:extLst>
              </p:cNvPr>
              <p:cNvPicPr>
                <a:picLocks noGrp="1" noRot="1" noMove="1" noResize="1" noEditPoints="1" noAdjustHandles="1" noChangeArrowheads="1" noChangeShapeType="1" noCrop="1"/>
              </p:cNvPicPr>
              <p:nvPr/>
            </p:nvPicPr>
            <p:blipFill>
              <a:blip r:embed="rId9"/>
              <a:stretch>
                <a:fillRect/>
              </a:stretch>
            </p:blipFill>
            <p:spPr>
              <a:xfrm>
                <a:off x="3628760" y="5227204"/>
                <a:ext cx="457200" cy="457200"/>
              </a:xfrm>
              <a:prstGeom prst="rect">
                <a:avLst/>
              </a:prstGeom>
            </p:spPr>
          </p:pic>
        </p:grpSp>
        <p:grpSp>
          <p:nvGrpSpPr>
            <p:cNvPr id="45" name="Group 44">
              <a:extLst>
                <a:ext uri="{FF2B5EF4-FFF2-40B4-BE49-F238E27FC236}">
                  <a16:creationId xmlns:a16="http://schemas.microsoft.com/office/drawing/2014/main" id="{8389CD99-E32B-6F7D-654D-00072AD88CA2}"/>
                </a:ext>
              </a:extLst>
            </p:cNvPr>
            <p:cNvGrpSpPr>
              <a:grpSpLocks noGrp="1" noUngrp="1" noRot="1" noMove="1" noResize="1"/>
            </p:cNvGrpSpPr>
            <p:nvPr/>
          </p:nvGrpSpPr>
          <p:grpSpPr>
            <a:xfrm>
              <a:off x="4086817" y="5856862"/>
              <a:ext cx="463977" cy="457200"/>
              <a:chOff x="6269562" y="5187733"/>
              <a:chExt cx="463977" cy="457200"/>
            </a:xfrm>
          </p:grpSpPr>
          <p:sp>
            <p:nvSpPr>
              <p:cNvPr id="47" name="Oval 46">
                <a:extLst>
                  <a:ext uri="{FF2B5EF4-FFF2-40B4-BE49-F238E27FC236}">
                    <a16:creationId xmlns:a16="http://schemas.microsoft.com/office/drawing/2014/main" id="{AB1728B2-0242-B408-1066-A44C14E4D758}"/>
                  </a:ext>
                </a:extLst>
              </p:cNvPr>
              <p:cNvSpPr>
                <a:spLocks noGrp="1" noRot="1" noMove="1" noResize="1" noEditPoints="1" noAdjustHandles="1" noChangeArrowheads="1" noChangeShapeType="1"/>
              </p:cNvSpPr>
              <p:nvPr/>
            </p:nvSpPr>
            <p:spPr>
              <a:xfrm>
                <a:off x="6269562" y="5200333"/>
                <a:ext cx="432564" cy="432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BE"/>
              </a:p>
            </p:txBody>
          </p:sp>
          <p:pic>
            <p:nvPicPr>
              <p:cNvPr id="48" name="Picture 47">
                <a:extLst>
                  <a:ext uri="{FF2B5EF4-FFF2-40B4-BE49-F238E27FC236}">
                    <a16:creationId xmlns:a16="http://schemas.microsoft.com/office/drawing/2014/main" id="{9D76C0B3-457C-6666-99A1-A209AC7885B0}"/>
                  </a:ext>
                </a:extLst>
              </p:cNvPr>
              <p:cNvPicPr>
                <a:picLocks noGrp="1" noRot="1" noMove="1" noResize="1" noEditPoints="1" noAdjustHandles="1" noChangeArrowheads="1" noChangeShapeType="1" noCrop="1"/>
              </p:cNvPicPr>
              <p:nvPr/>
            </p:nvPicPr>
            <p:blipFill>
              <a:blip r:embed="rId10"/>
              <a:stretch>
                <a:fillRect/>
              </a:stretch>
            </p:blipFill>
            <p:spPr>
              <a:xfrm>
                <a:off x="6276339" y="5187733"/>
                <a:ext cx="457200" cy="457200"/>
              </a:xfrm>
              <a:prstGeom prst="rect">
                <a:avLst/>
              </a:prstGeom>
            </p:spPr>
          </p:pic>
        </p:grpSp>
        <p:sp>
          <p:nvSpPr>
            <p:cNvPr id="46" name="TextBox 45">
              <a:extLst>
                <a:ext uri="{FF2B5EF4-FFF2-40B4-BE49-F238E27FC236}">
                  <a16:creationId xmlns:a16="http://schemas.microsoft.com/office/drawing/2014/main" id="{2898709B-7416-1648-D5A3-68B94C505944}"/>
                </a:ext>
              </a:extLst>
            </p:cNvPr>
            <p:cNvSpPr txBox="1">
              <a:spLocks noGrp="1" noRot="1" noMove="1" noResize="1" noEditPoints="1" noAdjustHandles="1" noChangeArrowheads="1" noChangeShapeType="1"/>
            </p:cNvSpPr>
            <p:nvPr/>
          </p:nvSpPr>
          <p:spPr>
            <a:xfrm>
              <a:off x="4579235" y="5953845"/>
              <a:ext cx="2536250" cy="246221"/>
            </a:xfrm>
            <a:prstGeom prst="rect">
              <a:avLst/>
            </a:prstGeom>
            <a:noFill/>
          </p:spPr>
          <p:txBody>
            <a:bodyPr wrap="square" rtlCol="0">
              <a:spAutoFit/>
            </a:bodyPr>
            <a:lstStyle/>
            <a:p>
              <a:r>
                <a:rPr lang="en-BE" sz="1000">
                  <a:solidFill>
                    <a:schemeClr val="accent5">
                      <a:lumMod val="40000"/>
                      <a:lumOff val="60000"/>
                    </a:schemeClr>
                  </a:solidFill>
                </a:rPr>
                <a:t>@connectedautomateddrivingeurope</a:t>
              </a:r>
            </a:p>
          </p:txBody>
        </p:sp>
        <p:sp>
          <p:nvSpPr>
            <p:cNvPr id="50" name="TextBox 49">
              <a:extLst>
                <a:ext uri="{FF2B5EF4-FFF2-40B4-BE49-F238E27FC236}">
                  <a16:creationId xmlns:a16="http://schemas.microsoft.com/office/drawing/2014/main" id="{6CEB248A-563A-270D-6849-7F6420BDEA0D}"/>
                </a:ext>
              </a:extLst>
            </p:cNvPr>
            <p:cNvSpPr txBox="1">
              <a:spLocks noGrp="1" noRot="1" noMove="1" noResize="1" noEditPoints="1" noAdjustHandles="1" noChangeArrowheads="1" noChangeShapeType="1"/>
            </p:cNvSpPr>
            <p:nvPr userDrawn="1"/>
          </p:nvSpPr>
          <p:spPr>
            <a:xfrm>
              <a:off x="1186097" y="5331410"/>
              <a:ext cx="2709568" cy="246221"/>
            </a:xfrm>
            <a:prstGeom prst="rect">
              <a:avLst/>
            </a:prstGeom>
            <a:noFill/>
          </p:spPr>
          <p:txBody>
            <a:bodyPr wrap="square" rtlCol="0">
              <a:spAutoFit/>
            </a:bodyPr>
            <a:lstStyle/>
            <a:p>
              <a:r>
                <a:rPr lang="en-BE" sz="1000">
                  <a:solidFill>
                    <a:schemeClr val="accent5">
                      <a:lumMod val="40000"/>
                      <a:lumOff val="60000"/>
                    </a:schemeClr>
                  </a:solidFill>
                </a:rPr>
                <a:t>info@connectedautomateddriving.eu_cad</a:t>
              </a:r>
            </a:p>
          </p:txBody>
        </p:sp>
        <p:sp>
          <p:nvSpPr>
            <p:cNvPr id="51" name="TextBox 50">
              <a:extLst>
                <a:ext uri="{FF2B5EF4-FFF2-40B4-BE49-F238E27FC236}">
                  <a16:creationId xmlns:a16="http://schemas.microsoft.com/office/drawing/2014/main" id="{DC1EF3A0-3445-ED83-899C-552EE48A04B4}"/>
                </a:ext>
              </a:extLst>
            </p:cNvPr>
            <p:cNvSpPr txBox="1">
              <a:spLocks noGrp="1" noRot="1" noMove="1" noResize="1" noEditPoints="1" noAdjustHandles="1" noChangeArrowheads="1" noChangeShapeType="1"/>
            </p:cNvSpPr>
            <p:nvPr userDrawn="1"/>
          </p:nvSpPr>
          <p:spPr>
            <a:xfrm>
              <a:off x="4610648" y="5331410"/>
              <a:ext cx="2536250" cy="246221"/>
            </a:xfrm>
            <a:prstGeom prst="rect">
              <a:avLst/>
            </a:prstGeom>
            <a:noFill/>
          </p:spPr>
          <p:txBody>
            <a:bodyPr wrap="square" rtlCol="0">
              <a:spAutoFit/>
            </a:bodyPr>
            <a:lstStyle/>
            <a:p>
              <a:r>
                <a:rPr lang="en-BE" sz="1000">
                  <a:solidFill>
                    <a:schemeClr val="accent5">
                      <a:lumMod val="40000"/>
                      <a:lumOff val="60000"/>
                    </a:schemeClr>
                  </a:solidFill>
                </a:rPr>
                <a:t>www.connectedautomateddriving.eu</a:t>
              </a:r>
            </a:p>
          </p:txBody>
        </p:sp>
        <p:sp>
          <p:nvSpPr>
            <p:cNvPr id="52" name="TextBox 51">
              <a:extLst>
                <a:ext uri="{FF2B5EF4-FFF2-40B4-BE49-F238E27FC236}">
                  <a16:creationId xmlns:a16="http://schemas.microsoft.com/office/drawing/2014/main" id="{52CE579B-0AF4-A506-4BE0-937F65C7755E}"/>
                </a:ext>
              </a:extLst>
            </p:cNvPr>
            <p:cNvSpPr txBox="1">
              <a:spLocks noGrp="1" noRot="1" noMove="1" noResize="1" noEditPoints="1" noAdjustHandles="1" noChangeArrowheads="1" noChangeShapeType="1"/>
            </p:cNvSpPr>
            <p:nvPr userDrawn="1"/>
          </p:nvSpPr>
          <p:spPr>
            <a:xfrm>
              <a:off x="7993352" y="5344010"/>
              <a:ext cx="2536250" cy="246221"/>
            </a:xfrm>
            <a:prstGeom prst="rect">
              <a:avLst/>
            </a:prstGeom>
            <a:noFill/>
          </p:spPr>
          <p:txBody>
            <a:bodyPr wrap="square" rtlCol="0">
              <a:spAutoFit/>
            </a:bodyPr>
            <a:lstStyle/>
            <a:p>
              <a:r>
                <a:rPr lang="en-GB" sz="1000">
                  <a:solidFill>
                    <a:schemeClr val="accent5">
                      <a:lumMod val="40000"/>
                      <a:lumOff val="60000"/>
                    </a:schemeClr>
                  </a:solidFill>
                </a:rPr>
                <a:t>c</a:t>
              </a:r>
              <a:r>
                <a:rPr lang="en-BE" sz="1000">
                  <a:solidFill>
                    <a:schemeClr val="accent5">
                      <a:lumMod val="40000"/>
                      <a:lumOff val="60000"/>
                    </a:schemeClr>
                  </a:solidFill>
                </a:rPr>
                <a:t>onnected-automated-driving-in-europe</a:t>
              </a:r>
            </a:p>
          </p:txBody>
        </p:sp>
      </p:grpSp>
    </p:spTree>
    <p:extLst>
      <p:ext uri="{BB962C8B-B14F-4D97-AF65-F5344CB8AC3E}">
        <p14:creationId xmlns:p14="http://schemas.microsoft.com/office/powerpoint/2010/main" val="2065884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Dark Base - Title Slide">
    <p:spTree>
      <p:nvGrpSpPr>
        <p:cNvPr id="1" name=""/>
        <p:cNvGrpSpPr/>
        <p:nvPr/>
      </p:nvGrpSpPr>
      <p:grpSpPr>
        <a:xfrm>
          <a:off x="0" y="0"/>
          <a:ext cx="0" cy="0"/>
          <a:chOff x="0" y="0"/>
          <a:chExt cx="0" cy="0"/>
        </a:xfrm>
      </p:grpSpPr>
      <p:pic>
        <p:nvPicPr>
          <p:cNvPr id="24" name="Picture 23" descr="A close-up of a logo&#10;&#10;AI-generated content may be incorrect.">
            <a:extLst>
              <a:ext uri="{FF2B5EF4-FFF2-40B4-BE49-F238E27FC236}">
                <a16:creationId xmlns:a16="http://schemas.microsoft.com/office/drawing/2014/main" id="{F8D72E31-975A-B64C-0C27-2D32A4ED887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508419" y="694063"/>
            <a:ext cx="5006247" cy="2472683"/>
          </a:xfrm>
        </p:spPr>
        <p:txBody>
          <a:bodyPr anchor="b">
            <a:normAutofit/>
          </a:bodyPr>
          <a:lstStyle>
            <a:lvl1pPr algn="r">
              <a:defRPr sz="36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508419" y="3429000"/>
            <a:ext cx="5006248" cy="1594691"/>
          </a:xfrm>
        </p:spPr>
        <p:txBody>
          <a:bodyPr>
            <a:normAutofit/>
          </a:bodyPr>
          <a:lstStyle>
            <a:lvl1pPr marL="0" indent="0" algn="r">
              <a:buNone/>
              <a:defRPr sz="2000">
                <a:solidFill>
                  <a:schemeClr val="accent5">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22" name="Group 21">
            <a:extLst>
              <a:ext uri="{FF2B5EF4-FFF2-40B4-BE49-F238E27FC236}">
                <a16:creationId xmlns:a16="http://schemas.microsoft.com/office/drawing/2014/main" id="{A5F73F2A-531D-FB45-45B4-9CDBEA31DB11}"/>
              </a:ext>
            </a:extLst>
          </p:cNvPr>
          <p:cNvGrpSpPr>
            <a:grpSpLocks/>
          </p:cNvGrpSpPr>
          <p:nvPr userDrawn="1"/>
        </p:nvGrpSpPr>
        <p:grpSpPr>
          <a:xfrm>
            <a:off x="7619202" y="5993608"/>
            <a:ext cx="4026092" cy="600341"/>
            <a:chOff x="7064813" y="5993608"/>
            <a:chExt cx="4599209" cy="685800"/>
          </a:xfrm>
        </p:grpSpPr>
        <p:pic>
          <p:nvPicPr>
            <p:cNvPr id="18" name="Picture 17" descr="A black background with white text&#10;&#10;AI-generated content may be incorrect.">
              <a:extLst>
                <a:ext uri="{FF2B5EF4-FFF2-40B4-BE49-F238E27FC236}">
                  <a16:creationId xmlns:a16="http://schemas.microsoft.com/office/drawing/2014/main" id="{14818B45-21BC-5B30-4EDC-EC4BA110B8BD}"/>
                </a:ext>
              </a:extLst>
            </p:cNvPr>
            <p:cNvPicPr>
              <a:picLocks noChangeAspect="1"/>
            </p:cNvPicPr>
            <p:nvPr userDrawn="1"/>
          </p:nvPicPr>
          <p:blipFill>
            <a:blip r:embed="rId3"/>
            <a:stretch>
              <a:fillRect/>
            </a:stretch>
          </p:blipFill>
          <p:spPr>
            <a:xfrm>
              <a:off x="8953873" y="5993608"/>
              <a:ext cx="2710149" cy="685800"/>
            </a:xfrm>
            <a:prstGeom prst="rect">
              <a:avLst/>
            </a:prstGeom>
          </p:spPr>
        </p:pic>
        <p:pic>
          <p:nvPicPr>
            <p:cNvPr id="20" name="Picture 19" descr="A black background with white text&#10;&#10;AI-generated content may be incorrect.">
              <a:extLst>
                <a:ext uri="{FF2B5EF4-FFF2-40B4-BE49-F238E27FC236}">
                  <a16:creationId xmlns:a16="http://schemas.microsoft.com/office/drawing/2014/main" id="{2FDDBF5E-71EA-2149-8029-F9E0E5D7CB83}"/>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7064813" y="6162836"/>
              <a:ext cx="1746531" cy="388118"/>
            </a:xfrm>
            <a:prstGeom prst="rect">
              <a:avLst/>
            </a:prstGeom>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897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pic>
        <p:nvPicPr>
          <p:cNvPr id="15" name="Picture 14" descr="A close-up of a white background&#10;&#10;AI-generated content may be incorrect.">
            <a:extLst>
              <a:ext uri="{FF2B5EF4-FFF2-40B4-BE49-F238E27FC236}">
                <a16:creationId xmlns:a16="http://schemas.microsoft.com/office/drawing/2014/main" id="{3175DAC8-055D-30CC-5319-BC31589AEF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539827" y="639315"/>
            <a:ext cx="10115339" cy="1293028"/>
          </a:xfrm>
        </p:spPr>
        <p:txBody>
          <a:bodyPr/>
          <a:lstStyle/>
          <a:p>
            <a:r>
              <a:rPr lang="en-US"/>
              <a:t>Click to edit Master title style</a:t>
            </a:r>
          </a:p>
        </p:txBody>
      </p:sp>
      <p:sp>
        <p:nvSpPr>
          <p:cNvPr id="3" name="Content Placeholder 2"/>
          <p:cNvSpPr>
            <a:spLocks noGrp="1"/>
          </p:cNvSpPr>
          <p:nvPr>
            <p:ph idx="1"/>
          </p:nvPr>
        </p:nvSpPr>
        <p:spPr>
          <a:xfrm>
            <a:off x="539827" y="2194561"/>
            <a:ext cx="11124195" cy="3765564"/>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8473F0B-8C9A-2831-446E-983F965E19DB}"/>
              </a:ext>
            </a:extLst>
          </p:cNvPr>
          <p:cNvSpPr>
            <a:spLocks noGrp="1"/>
          </p:cNvSpPr>
          <p:nvPr>
            <p:ph type="dt" sz="half" idx="10"/>
          </p:nvPr>
        </p:nvSpPr>
        <p:spPr>
          <a:xfrm>
            <a:off x="5804512" y="6153946"/>
            <a:ext cx="735376" cy="374642"/>
          </a:xfrm>
          <a:prstGeom prst="rect">
            <a:avLst/>
          </a:prstGeom>
        </p:spPr>
        <p:txBody>
          <a:bodyPr/>
          <a:lstStyle>
            <a:lvl1pPr algn="ctr">
              <a:defRPr/>
            </a:lvl1pPr>
          </a:lstStyle>
          <a:p>
            <a:pPr algn="ctr"/>
            <a:endParaRPr lang="en-US"/>
          </a:p>
        </p:txBody>
      </p:sp>
      <p:sp>
        <p:nvSpPr>
          <p:cNvPr id="6" name="Footer Placeholder 4">
            <a:extLst>
              <a:ext uri="{FF2B5EF4-FFF2-40B4-BE49-F238E27FC236}">
                <a16:creationId xmlns:a16="http://schemas.microsoft.com/office/drawing/2014/main" id="{EC3863C9-D686-647D-D3C4-90CB4CC778C1}"/>
              </a:ext>
            </a:extLst>
          </p:cNvPr>
          <p:cNvSpPr>
            <a:spLocks noGrp="1"/>
          </p:cNvSpPr>
          <p:nvPr>
            <p:ph type="ftr" sz="quarter" idx="11"/>
          </p:nvPr>
        </p:nvSpPr>
        <p:spPr>
          <a:xfrm>
            <a:off x="539828" y="6163463"/>
            <a:ext cx="5056742"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B97D57F-BC58-435A-ED5C-52B24EF6DA8A}"/>
              </a:ext>
            </a:extLst>
          </p:cNvPr>
          <p:cNvSpPr>
            <a:spLocks noGrp="1"/>
          </p:cNvSpPr>
          <p:nvPr>
            <p:ph type="sldNum" sz="quarter" idx="12"/>
          </p:nvPr>
        </p:nvSpPr>
        <p:spPr>
          <a:xfrm>
            <a:off x="6747830" y="6153946"/>
            <a:ext cx="735376" cy="365125"/>
          </a:xfrm>
          <a:prstGeom prst="rect">
            <a:avLst/>
          </a:prstGeom>
        </p:spPr>
        <p:txBody>
          <a:bodyPr/>
          <a:lstStyle>
            <a:lvl1pPr algn="ctr">
              <a:defRPr/>
            </a:lvl1pPr>
          </a:lstStyle>
          <a:p>
            <a:pPr algn="ctr"/>
            <a:fld id="{6D22F896-40B5-4ADD-8801-0D06FADFA095}" type="slidenum">
              <a:rPr lang="en-US" smtClean="0"/>
              <a:pPr algn="ct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lide Break - Image">
    <p:spTree>
      <p:nvGrpSpPr>
        <p:cNvPr id="1" name=""/>
        <p:cNvGrpSpPr/>
        <p:nvPr/>
      </p:nvGrpSpPr>
      <p:grpSpPr>
        <a:xfrm>
          <a:off x="0" y="0"/>
          <a:ext cx="0" cy="0"/>
          <a:chOff x="0" y="0"/>
          <a:chExt cx="0" cy="0"/>
        </a:xfrm>
      </p:grpSpPr>
      <p:pic>
        <p:nvPicPr>
          <p:cNvPr id="8" name="Picture 7" descr="A white bus on the street&#10;&#10;AI-generated content may be incorrect.">
            <a:extLst>
              <a:ext uri="{FF2B5EF4-FFF2-40B4-BE49-F238E27FC236}">
                <a16:creationId xmlns:a16="http://schemas.microsoft.com/office/drawing/2014/main" id="{E04BEFF4-3D52-5408-E644-3297F54A1B5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BC88923-5622-906F-250C-1437BFABD844}"/>
              </a:ext>
            </a:extLst>
          </p:cNvPr>
          <p:cNvPicPr>
            <a:picLocks noChangeAspect="1"/>
          </p:cNvPicPr>
          <p:nvPr userDrawn="1"/>
        </p:nvPicPr>
        <p:blipFill>
          <a:blip r:embed="rId3"/>
          <a:stretch>
            <a:fillRect/>
          </a:stretch>
        </p:blipFill>
        <p:spPr>
          <a:xfrm>
            <a:off x="11042185" y="334224"/>
            <a:ext cx="851603" cy="851603"/>
          </a:xfrm>
          <a:prstGeom prst="rect">
            <a:avLst/>
          </a:prstGeom>
        </p:spPr>
      </p:pic>
      <p:sp>
        <p:nvSpPr>
          <p:cNvPr id="6" name="Text Placeholder 5">
            <a:extLst>
              <a:ext uri="{FF2B5EF4-FFF2-40B4-BE49-F238E27FC236}">
                <a16:creationId xmlns:a16="http://schemas.microsoft.com/office/drawing/2014/main" id="{6F593686-9C8A-208B-4D3B-860E96FFD33C}"/>
              </a:ext>
            </a:extLst>
          </p:cNvPr>
          <p:cNvSpPr>
            <a:spLocks noGrp="1"/>
          </p:cNvSpPr>
          <p:nvPr>
            <p:ph type="body" sz="quarter" idx="10" hasCustomPrompt="1"/>
          </p:nvPr>
        </p:nvSpPr>
        <p:spPr>
          <a:xfrm>
            <a:off x="479684" y="1311275"/>
            <a:ext cx="2600065" cy="4400550"/>
          </a:xfrm>
        </p:spPr>
        <p:txBody>
          <a:bodyPr/>
          <a:lstStyle>
            <a:lvl1pPr>
              <a:buFontTx/>
              <a:buNone/>
              <a:defRPr sz="2800" i="1">
                <a:solidFill>
                  <a:schemeClr val="bg1"/>
                </a:solidFill>
              </a:defRPr>
            </a:lvl1pPr>
            <a:lvl2pPr>
              <a:buFontTx/>
              <a:buNone/>
              <a:defRPr i="1">
                <a:solidFill>
                  <a:schemeClr val="bg1"/>
                </a:solidFill>
              </a:defRPr>
            </a:lvl2pPr>
            <a:lvl3pPr>
              <a:buFontTx/>
              <a:buNone/>
              <a:defRPr i="1">
                <a:solidFill>
                  <a:schemeClr val="bg1"/>
                </a:solidFill>
              </a:defRPr>
            </a:lvl3pPr>
            <a:lvl4pPr>
              <a:buFontTx/>
              <a:buNone/>
              <a:defRPr i="1">
                <a:solidFill>
                  <a:schemeClr val="bg1"/>
                </a:solidFill>
              </a:defRPr>
            </a:lvl4pPr>
            <a:lvl5pPr>
              <a:buFontTx/>
              <a:buNone/>
              <a:defRPr i="1">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1348596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A blue and green circles&#10;&#10;AI-generated content may be incorrect.">
            <a:extLst>
              <a:ext uri="{FF2B5EF4-FFF2-40B4-BE49-F238E27FC236}">
                <a16:creationId xmlns:a16="http://schemas.microsoft.com/office/drawing/2014/main" id="{A51D197B-2912-F740-77BA-C93ECAB8AA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FC7FFF-04A9-D918-074B-3D9FC11CEE54}"/>
              </a:ext>
            </a:extLst>
          </p:cNvPr>
          <p:cNvSpPr>
            <a:spLocks noGrp="1"/>
          </p:cNvSpPr>
          <p:nvPr>
            <p:ph type="title"/>
          </p:nvPr>
        </p:nvSpPr>
        <p:spPr>
          <a:xfrm>
            <a:off x="685800" y="3250346"/>
            <a:ext cx="10820400" cy="1905641"/>
          </a:xfrm>
        </p:spPr>
        <p:txBody>
          <a:bodyPr anchor="b"/>
          <a:lstStyle/>
          <a:p>
            <a:r>
              <a:rPr lang="en-US"/>
              <a:t>Click to edit Master title style</a:t>
            </a:r>
            <a:endParaRPr lang="en-BE"/>
          </a:p>
        </p:txBody>
      </p:sp>
      <p:sp>
        <p:nvSpPr>
          <p:cNvPr id="3" name="Date Placeholder 2">
            <a:extLst>
              <a:ext uri="{FF2B5EF4-FFF2-40B4-BE49-F238E27FC236}">
                <a16:creationId xmlns:a16="http://schemas.microsoft.com/office/drawing/2014/main" id="{23AC1AEF-F1C1-D4E5-4634-D29E02109746}"/>
              </a:ext>
            </a:extLst>
          </p:cNvPr>
          <p:cNvSpPr>
            <a:spLocks noGrp="1"/>
          </p:cNvSpPr>
          <p:nvPr>
            <p:ph type="dt" sz="half" idx="10"/>
          </p:nvPr>
        </p:nvSpPr>
        <p:spPr>
          <a:xfrm>
            <a:off x="5175884" y="6233867"/>
            <a:ext cx="1166466" cy="365125"/>
          </a:xfrm>
        </p:spPr>
        <p:txBody>
          <a:bodyPr/>
          <a:lstStyle>
            <a:lvl1pPr>
              <a:defRPr sz="1000"/>
            </a:lvl1pPr>
          </a:lstStyle>
          <a:p>
            <a:endParaRPr lang="en-US" sz="1000" dirty="0"/>
          </a:p>
        </p:txBody>
      </p:sp>
      <p:sp>
        <p:nvSpPr>
          <p:cNvPr id="4" name="Footer Placeholder 3">
            <a:extLst>
              <a:ext uri="{FF2B5EF4-FFF2-40B4-BE49-F238E27FC236}">
                <a16:creationId xmlns:a16="http://schemas.microsoft.com/office/drawing/2014/main" id="{002459F4-28E3-E01A-7E4D-68973C2E10EA}"/>
              </a:ext>
            </a:extLst>
          </p:cNvPr>
          <p:cNvSpPr>
            <a:spLocks noGrp="1"/>
          </p:cNvSpPr>
          <p:nvPr>
            <p:ph type="ftr" sz="quarter" idx="11"/>
          </p:nvPr>
        </p:nvSpPr>
        <p:spPr>
          <a:xfrm>
            <a:off x="685801" y="6233362"/>
            <a:ext cx="4241800" cy="365125"/>
          </a:xfrm>
        </p:spPr>
        <p:txBody>
          <a:bodyPr/>
          <a:lstStyle/>
          <a:p>
            <a:endParaRPr lang="en-US" dirty="0">
              <a:solidFill>
                <a:srgbClr val="86BCA9"/>
              </a:solidFill>
            </a:endParaRPr>
          </a:p>
        </p:txBody>
      </p:sp>
      <p:sp>
        <p:nvSpPr>
          <p:cNvPr id="5" name="Slide Number Placeholder 4">
            <a:extLst>
              <a:ext uri="{FF2B5EF4-FFF2-40B4-BE49-F238E27FC236}">
                <a16:creationId xmlns:a16="http://schemas.microsoft.com/office/drawing/2014/main" id="{4EF599DE-7EF6-831B-BB31-3B2A3B3F841C}"/>
              </a:ext>
            </a:extLst>
          </p:cNvPr>
          <p:cNvSpPr>
            <a:spLocks noGrp="1"/>
          </p:cNvSpPr>
          <p:nvPr>
            <p:ph type="sldNum" sz="quarter" idx="12"/>
          </p:nvPr>
        </p:nvSpPr>
        <p:spPr>
          <a:xfrm>
            <a:off x="6590633" y="6233361"/>
            <a:ext cx="673768" cy="365125"/>
          </a:xfrm>
        </p:spPr>
        <p:txBody>
          <a:bodyPr/>
          <a:lstStyle/>
          <a:p>
            <a:fld id="{6D22F896-40B5-4ADD-8801-0D06FADFA095}" type="slidenum">
              <a:rPr lang="en-US" smtClean="0"/>
              <a:pPr/>
              <a:t>‹#›</a:t>
            </a:fld>
            <a:endParaRPr lang="en-US"/>
          </a:p>
        </p:txBody>
      </p:sp>
      <p:sp>
        <p:nvSpPr>
          <p:cNvPr id="8" name="Subtitle 2">
            <a:extLst>
              <a:ext uri="{FF2B5EF4-FFF2-40B4-BE49-F238E27FC236}">
                <a16:creationId xmlns:a16="http://schemas.microsoft.com/office/drawing/2014/main" id="{EA1CF52C-37D8-EF2D-6E00-5221ED3AB341}"/>
              </a:ext>
            </a:extLst>
          </p:cNvPr>
          <p:cNvSpPr>
            <a:spLocks noGrp="1"/>
          </p:cNvSpPr>
          <p:nvPr>
            <p:ph type="subTitle" idx="1"/>
          </p:nvPr>
        </p:nvSpPr>
        <p:spPr>
          <a:xfrm>
            <a:off x="685799" y="5288049"/>
            <a:ext cx="7612105"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AEE3C8C8-8902-1A5B-5ACB-6698AB6DC486}"/>
              </a:ext>
            </a:extLst>
          </p:cNvPr>
          <p:cNvPicPr>
            <a:picLocks noChangeAspect="1"/>
          </p:cNvPicPr>
          <p:nvPr userDrawn="1"/>
        </p:nvPicPr>
        <p:blipFill>
          <a:blip r:embed="rId3"/>
          <a:stretch>
            <a:fillRect/>
          </a:stretch>
        </p:blipFill>
        <p:spPr>
          <a:xfrm>
            <a:off x="11042185" y="334224"/>
            <a:ext cx="851603" cy="851603"/>
          </a:xfrm>
          <a:prstGeom prst="rect">
            <a:avLst/>
          </a:prstGeom>
        </p:spPr>
      </p:pic>
      <p:grpSp>
        <p:nvGrpSpPr>
          <p:cNvPr id="16" name="Group 15">
            <a:extLst>
              <a:ext uri="{FF2B5EF4-FFF2-40B4-BE49-F238E27FC236}">
                <a16:creationId xmlns:a16="http://schemas.microsoft.com/office/drawing/2014/main" id="{7C45C803-CEEF-C307-05E1-30209902B190}"/>
              </a:ext>
            </a:extLst>
          </p:cNvPr>
          <p:cNvGrpSpPr/>
          <p:nvPr userDrawn="1"/>
        </p:nvGrpSpPr>
        <p:grpSpPr>
          <a:xfrm>
            <a:off x="7512684" y="5988565"/>
            <a:ext cx="4040248" cy="600341"/>
            <a:chOff x="7512684" y="5988565"/>
            <a:chExt cx="4040248" cy="600341"/>
          </a:xfrm>
        </p:grpSpPr>
        <p:pic>
          <p:nvPicPr>
            <p:cNvPr id="13" name="Picture 12" descr="Blue text on a black background&#10;&#10;AI-generated content may be incorrect.">
              <a:extLst>
                <a:ext uri="{FF2B5EF4-FFF2-40B4-BE49-F238E27FC236}">
                  <a16:creationId xmlns:a16="http://schemas.microsoft.com/office/drawing/2014/main" id="{A3A7CE47-8352-0B06-F14E-F0CCBA81220A}"/>
                </a:ext>
              </a:extLst>
            </p:cNvPr>
            <p:cNvPicPr>
              <a:picLocks noChangeAspect="1"/>
            </p:cNvPicPr>
            <p:nvPr userDrawn="1"/>
          </p:nvPicPr>
          <p:blipFill>
            <a:blip r:embed="rId4"/>
            <a:stretch>
              <a:fillRect/>
            </a:stretch>
          </p:blipFill>
          <p:spPr>
            <a:xfrm>
              <a:off x="7512684" y="6141749"/>
              <a:ext cx="1528892" cy="339753"/>
            </a:xfrm>
            <a:prstGeom prst="rect">
              <a:avLst/>
            </a:prstGeom>
          </p:spPr>
        </p:pic>
        <p:pic>
          <p:nvPicPr>
            <p:cNvPr id="15" name="Picture 14" descr="A black background with white text&#10;&#10;AI-generated content may be incorrect.">
              <a:extLst>
                <a:ext uri="{FF2B5EF4-FFF2-40B4-BE49-F238E27FC236}">
                  <a16:creationId xmlns:a16="http://schemas.microsoft.com/office/drawing/2014/main" id="{C0D36374-87B2-6E30-0A2D-21D29E7F3195}"/>
                </a:ext>
              </a:extLst>
            </p:cNvPr>
            <p:cNvPicPr>
              <a:picLocks noChangeAspect="1"/>
            </p:cNvPicPr>
            <p:nvPr userDrawn="1"/>
          </p:nvPicPr>
          <p:blipFill>
            <a:blip r:embed="rId5"/>
            <a:stretch>
              <a:fillRect/>
            </a:stretch>
          </p:blipFill>
          <p:spPr>
            <a:xfrm>
              <a:off x="9180502" y="5988565"/>
              <a:ext cx="2372430" cy="600341"/>
            </a:xfrm>
            <a:prstGeom prst="rect">
              <a:avLst/>
            </a:prstGeom>
          </p:spPr>
        </p:pic>
      </p:grpSp>
    </p:spTree>
    <p:extLst>
      <p:ext uri="{BB962C8B-B14F-4D97-AF65-F5344CB8AC3E}">
        <p14:creationId xmlns:p14="http://schemas.microsoft.com/office/powerpoint/2010/main" val="2513040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Break - Image">
    <p:spTree>
      <p:nvGrpSpPr>
        <p:cNvPr id="1" name=""/>
        <p:cNvGrpSpPr/>
        <p:nvPr/>
      </p:nvGrpSpPr>
      <p:grpSpPr>
        <a:xfrm>
          <a:off x="0" y="0"/>
          <a:ext cx="0" cy="0"/>
          <a:chOff x="0" y="0"/>
          <a:chExt cx="0" cy="0"/>
        </a:xfrm>
      </p:grpSpPr>
      <p:pic>
        <p:nvPicPr>
          <p:cNvPr id="5" name="Picture 4" descr="A blue and green background with a map of the world&#10;&#10;AI-generated content may be incorrect.">
            <a:extLst>
              <a:ext uri="{FF2B5EF4-FFF2-40B4-BE49-F238E27FC236}">
                <a16:creationId xmlns:a16="http://schemas.microsoft.com/office/drawing/2014/main" id="{978A8C93-B9DB-5108-B26F-DA503858FE2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Date Placeholder 3">
            <a:extLst>
              <a:ext uri="{FF2B5EF4-FFF2-40B4-BE49-F238E27FC236}">
                <a16:creationId xmlns:a16="http://schemas.microsoft.com/office/drawing/2014/main" id="{4C282F65-7899-EF1D-F537-0F3428CA98D5}"/>
              </a:ext>
            </a:extLst>
          </p:cNvPr>
          <p:cNvSpPr>
            <a:spLocks noGrp="1"/>
          </p:cNvSpPr>
          <p:nvPr>
            <p:ph type="dt" sz="half" idx="10"/>
          </p:nvPr>
        </p:nvSpPr>
        <p:spPr>
          <a:xfrm>
            <a:off x="5417393" y="6153946"/>
            <a:ext cx="1250108" cy="374642"/>
          </a:xfrm>
          <a:prstGeom prst="rect">
            <a:avLst/>
          </a:prstGeom>
        </p:spPr>
        <p:txBody>
          <a:bodyPr/>
          <a:lstStyle>
            <a:lvl1pPr>
              <a:defRPr>
                <a:solidFill>
                  <a:schemeClr val="bg1"/>
                </a:solidFill>
              </a:defRPr>
            </a:lvl1pPr>
          </a:lstStyle>
          <a:p>
            <a:endParaRPr lang="en-US"/>
          </a:p>
        </p:txBody>
      </p:sp>
      <p:sp>
        <p:nvSpPr>
          <p:cNvPr id="12" name="Footer Placeholder 4">
            <a:extLst>
              <a:ext uri="{FF2B5EF4-FFF2-40B4-BE49-F238E27FC236}">
                <a16:creationId xmlns:a16="http://schemas.microsoft.com/office/drawing/2014/main" id="{68A1EEA9-420A-43B4-7017-1303224179D6}"/>
              </a:ext>
            </a:extLst>
          </p:cNvPr>
          <p:cNvSpPr>
            <a:spLocks noGrp="1"/>
          </p:cNvSpPr>
          <p:nvPr>
            <p:ph type="ftr" sz="quarter" idx="11"/>
          </p:nvPr>
        </p:nvSpPr>
        <p:spPr>
          <a:xfrm>
            <a:off x="593753" y="6163463"/>
            <a:ext cx="4488541" cy="365125"/>
          </a:xfrm>
          <a:prstGeom prst="rect">
            <a:avLst/>
          </a:prstGeom>
        </p:spPr>
        <p:txBody>
          <a:bodyPr/>
          <a:lstStyle>
            <a:lvl1pPr>
              <a:defRPr>
                <a:solidFill>
                  <a:schemeClr val="bg1"/>
                </a:solidFill>
              </a:defRPr>
            </a:lvl1pPr>
          </a:lstStyle>
          <a:p>
            <a:endParaRPr lang="en-US">
              <a:solidFill>
                <a:schemeClr val="bg1"/>
              </a:solidFill>
            </a:endParaRPr>
          </a:p>
        </p:txBody>
      </p:sp>
      <p:sp>
        <p:nvSpPr>
          <p:cNvPr id="13" name="Slide Number Placeholder 5">
            <a:extLst>
              <a:ext uri="{FF2B5EF4-FFF2-40B4-BE49-F238E27FC236}">
                <a16:creationId xmlns:a16="http://schemas.microsoft.com/office/drawing/2014/main" id="{32EB192A-5BAD-0482-1B06-7BA83025E81D}"/>
              </a:ext>
            </a:extLst>
          </p:cNvPr>
          <p:cNvSpPr>
            <a:spLocks noGrp="1"/>
          </p:cNvSpPr>
          <p:nvPr>
            <p:ph type="sldNum" sz="quarter" idx="12"/>
          </p:nvPr>
        </p:nvSpPr>
        <p:spPr>
          <a:xfrm>
            <a:off x="7002600" y="6153946"/>
            <a:ext cx="1015388" cy="365125"/>
          </a:xfrm>
          <a:prstGeom prst="rect">
            <a:avLst/>
          </a:prstGeom>
        </p:spPr>
        <p:txBody>
          <a:bodyPr/>
          <a:lstStyle>
            <a:lvl1pPr>
              <a:defRPr>
                <a:solidFill>
                  <a:schemeClr val="bg1"/>
                </a:solidFill>
              </a:defRPr>
            </a:lvl1pPr>
          </a:lstStyle>
          <a:p>
            <a:fld id="{6D22F896-40B5-4ADD-8801-0D06FADFA095}" type="slidenum">
              <a:rPr lang="en-US" smtClean="0"/>
              <a:pPr/>
              <a:t>‹#›</a:t>
            </a:fld>
            <a:endParaRPr lang="en-US"/>
          </a:p>
        </p:txBody>
      </p:sp>
      <p:pic>
        <p:nvPicPr>
          <p:cNvPr id="3" name="Picture 2">
            <a:extLst>
              <a:ext uri="{FF2B5EF4-FFF2-40B4-BE49-F238E27FC236}">
                <a16:creationId xmlns:a16="http://schemas.microsoft.com/office/drawing/2014/main" id="{F6F90696-0DBA-8EB6-EDDF-6A595E45B2FF}"/>
              </a:ext>
            </a:extLst>
          </p:cNvPr>
          <p:cNvPicPr>
            <a:picLocks noChangeAspect="1"/>
          </p:cNvPicPr>
          <p:nvPr userDrawn="1"/>
        </p:nvPicPr>
        <p:blipFill>
          <a:blip r:embed="rId3"/>
          <a:stretch>
            <a:fillRect/>
          </a:stretch>
        </p:blipFill>
        <p:spPr>
          <a:xfrm>
            <a:off x="11042185" y="334224"/>
            <a:ext cx="851603" cy="851603"/>
          </a:xfrm>
          <a:prstGeom prst="rect">
            <a:avLst/>
          </a:prstGeom>
        </p:spPr>
      </p:pic>
      <p:sp>
        <p:nvSpPr>
          <p:cNvPr id="2" name="Title 1">
            <a:extLst>
              <a:ext uri="{FF2B5EF4-FFF2-40B4-BE49-F238E27FC236}">
                <a16:creationId xmlns:a16="http://schemas.microsoft.com/office/drawing/2014/main" id="{6D6F78AF-0137-13D8-C197-A625F7D95FF6}"/>
              </a:ext>
            </a:extLst>
          </p:cNvPr>
          <p:cNvSpPr>
            <a:spLocks noGrp="1"/>
          </p:cNvSpPr>
          <p:nvPr>
            <p:ph type="title"/>
          </p:nvPr>
        </p:nvSpPr>
        <p:spPr>
          <a:xfrm>
            <a:off x="7392085" y="1865451"/>
            <a:ext cx="4501703" cy="3215390"/>
          </a:xfrm>
        </p:spPr>
        <p:txBody>
          <a:bodyPr anchor="ctr"/>
          <a:lstStyle>
            <a:lvl1pPr algn="r">
              <a:defRPr sz="3200">
                <a:solidFill>
                  <a:schemeClr val="bg2"/>
                </a:solidFill>
              </a:defRPr>
            </a:lvl1pPr>
          </a:lstStyle>
          <a:p>
            <a:r>
              <a:rPr lang="en-US"/>
              <a:t>Click to edit Master title style</a:t>
            </a:r>
          </a:p>
        </p:txBody>
      </p:sp>
      <p:sp>
        <p:nvSpPr>
          <p:cNvPr id="4" name="Text Placeholder 2">
            <a:extLst>
              <a:ext uri="{FF2B5EF4-FFF2-40B4-BE49-F238E27FC236}">
                <a16:creationId xmlns:a16="http://schemas.microsoft.com/office/drawing/2014/main" id="{97CA4995-FE29-F8F3-243A-61AB849DA33D}"/>
              </a:ext>
            </a:extLst>
          </p:cNvPr>
          <p:cNvSpPr>
            <a:spLocks noGrp="1"/>
          </p:cNvSpPr>
          <p:nvPr>
            <p:ph type="body" idx="1"/>
          </p:nvPr>
        </p:nvSpPr>
        <p:spPr>
          <a:xfrm>
            <a:off x="8017988" y="5153337"/>
            <a:ext cx="3875800" cy="805253"/>
          </a:xfrm>
        </p:spPr>
        <p:txBody>
          <a:bodyPr>
            <a:normAutofit/>
          </a:bodyPr>
          <a:lstStyle>
            <a:lvl1pPr marL="0" indent="0" algn="r">
              <a:buNone/>
              <a:defRPr sz="2000">
                <a:solidFill>
                  <a:schemeClr val="accent5">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45506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 White Base">
    <p:spTree>
      <p:nvGrpSpPr>
        <p:cNvPr id="1" name=""/>
        <p:cNvGrpSpPr/>
        <p:nvPr/>
      </p:nvGrpSpPr>
      <p:grpSpPr>
        <a:xfrm>
          <a:off x="0" y="0"/>
          <a:ext cx="0" cy="0"/>
          <a:chOff x="0" y="0"/>
          <a:chExt cx="0" cy="0"/>
        </a:xfrm>
      </p:grpSpPr>
      <p:pic>
        <p:nvPicPr>
          <p:cNvPr id="6" name="Picture 5" descr="A close-up of a white background&#10;&#10;AI-generated content may be incorrect.">
            <a:extLst>
              <a:ext uri="{FF2B5EF4-FFF2-40B4-BE49-F238E27FC236}">
                <a16:creationId xmlns:a16="http://schemas.microsoft.com/office/drawing/2014/main" id="{095990F7-117A-7AB6-B1FB-85783D3FC21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539828" y="450766"/>
            <a:ext cx="10080432" cy="1293028"/>
          </a:xfrm>
        </p:spPr>
        <p:txBody>
          <a:bodyPr/>
          <a:lstStyle/>
          <a:p>
            <a:r>
              <a:rPr lang="en-US"/>
              <a:t>Click to edit Master title style</a:t>
            </a:r>
          </a:p>
        </p:txBody>
      </p:sp>
      <p:sp>
        <p:nvSpPr>
          <p:cNvPr id="3" name="Content Placeholder 2"/>
          <p:cNvSpPr>
            <a:spLocks noGrp="1"/>
          </p:cNvSpPr>
          <p:nvPr>
            <p:ph sz="half" idx="1"/>
          </p:nvPr>
        </p:nvSpPr>
        <p:spPr>
          <a:xfrm>
            <a:off x="539827" y="2104222"/>
            <a:ext cx="5479973" cy="3703892"/>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104222"/>
            <a:ext cx="5479972" cy="3703892"/>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A87F02B5-86EC-DCDD-9241-74FF90C71B5A}"/>
              </a:ext>
            </a:extLst>
          </p:cNvPr>
          <p:cNvSpPr>
            <a:spLocks noGrp="1"/>
          </p:cNvSpPr>
          <p:nvPr>
            <p:ph type="dt" sz="half" idx="10"/>
          </p:nvPr>
        </p:nvSpPr>
        <p:spPr>
          <a:xfrm>
            <a:off x="5804512" y="6153946"/>
            <a:ext cx="735376" cy="374642"/>
          </a:xfrm>
          <a:prstGeom prst="rect">
            <a:avLst/>
          </a:prstGeom>
        </p:spPr>
        <p:txBody>
          <a:bodyPr/>
          <a:lstStyle>
            <a:lvl1pPr algn="ctr">
              <a:defRPr/>
            </a:lvl1pPr>
          </a:lstStyle>
          <a:p>
            <a:pPr algn="ctr"/>
            <a:endParaRPr lang="en-US"/>
          </a:p>
        </p:txBody>
      </p:sp>
      <p:sp>
        <p:nvSpPr>
          <p:cNvPr id="11" name="Footer Placeholder 4">
            <a:extLst>
              <a:ext uri="{FF2B5EF4-FFF2-40B4-BE49-F238E27FC236}">
                <a16:creationId xmlns:a16="http://schemas.microsoft.com/office/drawing/2014/main" id="{F54F5A1E-8D81-E54C-8817-7CC6E0676244}"/>
              </a:ext>
            </a:extLst>
          </p:cNvPr>
          <p:cNvSpPr>
            <a:spLocks noGrp="1"/>
          </p:cNvSpPr>
          <p:nvPr>
            <p:ph type="ftr" sz="quarter" idx="11"/>
          </p:nvPr>
        </p:nvSpPr>
        <p:spPr>
          <a:xfrm>
            <a:off x="539828" y="6163463"/>
            <a:ext cx="5056742" cy="365125"/>
          </a:xfrm>
          <a:prstGeom prst="rect">
            <a:avLst/>
          </a:prstGeom>
        </p:spPr>
        <p:txBody>
          <a:bodyPr/>
          <a:lstStyle/>
          <a:p>
            <a:endParaRPr lang="en-US"/>
          </a:p>
        </p:txBody>
      </p:sp>
      <p:sp>
        <p:nvSpPr>
          <p:cNvPr id="12" name="Slide Number Placeholder 5">
            <a:extLst>
              <a:ext uri="{FF2B5EF4-FFF2-40B4-BE49-F238E27FC236}">
                <a16:creationId xmlns:a16="http://schemas.microsoft.com/office/drawing/2014/main" id="{5DA8AEC0-DC6F-C421-17D1-BF79AFE2C951}"/>
              </a:ext>
            </a:extLst>
          </p:cNvPr>
          <p:cNvSpPr>
            <a:spLocks noGrp="1"/>
          </p:cNvSpPr>
          <p:nvPr>
            <p:ph type="sldNum" sz="quarter" idx="12"/>
          </p:nvPr>
        </p:nvSpPr>
        <p:spPr>
          <a:xfrm>
            <a:off x="6747830" y="6153946"/>
            <a:ext cx="735376" cy="365125"/>
          </a:xfrm>
          <a:prstGeom prst="rect">
            <a:avLst/>
          </a:prstGeom>
        </p:spPr>
        <p:txBody>
          <a:bodyPr/>
          <a:lstStyle>
            <a:lvl1pPr algn="ctr">
              <a:defRPr/>
            </a:lvl1pPr>
          </a:lstStyle>
          <a:p>
            <a:pPr algn="ctr"/>
            <a:fld id="{6D22F896-40B5-4ADD-8801-0D06FADFA095}" type="slidenum">
              <a:rPr lang="en-US" smtClean="0"/>
              <a:pPr algn="ct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 Dark Bas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E08763-8A8F-BD3D-EDA6-14ACB3E674F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539828" y="450766"/>
            <a:ext cx="10080432" cy="1293028"/>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39828" y="2060154"/>
            <a:ext cx="5479972" cy="3773898"/>
          </a:xfrm>
        </p:spPr>
        <p:txBody>
          <a:bodyPr/>
          <a:lstStyle>
            <a:lvl1pPr>
              <a:buFontTx/>
              <a:buBlip>
                <a:blip r:embed="rId3"/>
              </a:buBlip>
              <a:defRPr>
                <a:solidFill>
                  <a:schemeClr val="bg1"/>
                </a:solidFill>
              </a:defRPr>
            </a:lvl1pPr>
            <a:lvl2pPr>
              <a:buFontTx/>
              <a:buBlip>
                <a:blip r:embed="rId3"/>
              </a:buBlip>
              <a:defRPr>
                <a:solidFill>
                  <a:schemeClr val="bg1"/>
                </a:solidFill>
              </a:defRPr>
            </a:lvl2pPr>
            <a:lvl3pPr>
              <a:buFontTx/>
              <a:buBlip>
                <a:blip r:embed="rId3"/>
              </a:buBlip>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2060154"/>
            <a:ext cx="5479971" cy="3773898"/>
          </a:xfrm>
        </p:spPr>
        <p:txBody>
          <a:bodyPr/>
          <a:lstStyle>
            <a:lvl1pPr>
              <a:buFontTx/>
              <a:buBlip>
                <a:blip r:embed="rId3"/>
              </a:buBlip>
              <a:defRPr>
                <a:solidFill>
                  <a:schemeClr val="bg1"/>
                </a:solidFill>
              </a:defRPr>
            </a:lvl1pPr>
            <a:lvl2pPr>
              <a:buFontTx/>
              <a:buBlip>
                <a:blip r:embed="rId3"/>
              </a:buBlip>
              <a:defRPr>
                <a:solidFill>
                  <a:schemeClr val="bg1"/>
                </a:solidFill>
              </a:defRPr>
            </a:lvl2pPr>
            <a:lvl3pPr>
              <a:buFontTx/>
              <a:buBlip>
                <a:blip r:embed="rId3"/>
              </a:buBlip>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2454B769-4B81-D79F-EFF7-79E4D2BF57EA}"/>
              </a:ext>
            </a:extLst>
          </p:cNvPr>
          <p:cNvSpPr>
            <a:spLocks noGrp="1"/>
          </p:cNvSpPr>
          <p:nvPr>
            <p:ph type="dt" sz="half" idx="10"/>
          </p:nvPr>
        </p:nvSpPr>
        <p:spPr>
          <a:xfrm>
            <a:off x="5804512" y="6153946"/>
            <a:ext cx="735376" cy="374642"/>
          </a:xfrm>
          <a:prstGeom prst="rect">
            <a:avLst/>
          </a:prstGeom>
        </p:spPr>
        <p:txBody>
          <a:bodyPr/>
          <a:lstStyle>
            <a:lvl1pPr algn="ctr">
              <a:defRPr>
                <a:solidFill>
                  <a:schemeClr val="bg1"/>
                </a:solidFill>
              </a:defRPr>
            </a:lvl1pPr>
          </a:lstStyle>
          <a:p>
            <a:endParaRPr lang="en-US"/>
          </a:p>
        </p:txBody>
      </p:sp>
      <p:sp>
        <p:nvSpPr>
          <p:cNvPr id="12" name="Footer Placeholder 4">
            <a:extLst>
              <a:ext uri="{FF2B5EF4-FFF2-40B4-BE49-F238E27FC236}">
                <a16:creationId xmlns:a16="http://schemas.microsoft.com/office/drawing/2014/main" id="{373DE874-C07D-8E46-3D85-691F4752F472}"/>
              </a:ext>
            </a:extLst>
          </p:cNvPr>
          <p:cNvSpPr>
            <a:spLocks noGrp="1"/>
          </p:cNvSpPr>
          <p:nvPr>
            <p:ph type="ftr" sz="quarter" idx="11"/>
          </p:nvPr>
        </p:nvSpPr>
        <p:spPr>
          <a:xfrm>
            <a:off x="539828" y="6163463"/>
            <a:ext cx="5056742" cy="365125"/>
          </a:xfrm>
          <a:prstGeom prst="rect">
            <a:avLst/>
          </a:prstGeom>
        </p:spPr>
        <p:txBody>
          <a:bodyPr/>
          <a:lstStyle>
            <a:lvl1pPr>
              <a:defRPr>
                <a:solidFill>
                  <a:schemeClr val="bg1"/>
                </a:solidFill>
              </a:defRPr>
            </a:lvl1pPr>
          </a:lstStyle>
          <a:p>
            <a:endParaRPr lang="en-US">
              <a:solidFill>
                <a:schemeClr val="bg1"/>
              </a:solidFill>
            </a:endParaRPr>
          </a:p>
        </p:txBody>
      </p:sp>
      <p:sp>
        <p:nvSpPr>
          <p:cNvPr id="13" name="Slide Number Placeholder 5">
            <a:extLst>
              <a:ext uri="{FF2B5EF4-FFF2-40B4-BE49-F238E27FC236}">
                <a16:creationId xmlns:a16="http://schemas.microsoft.com/office/drawing/2014/main" id="{A5369F34-7259-63B2-DD31-801842B16188}"/>
              </a:ext>
            </a:extLst>
          </p:cNvPr>
          <p:cNvSpPr>
            <a:spLocks noGrp="1"/>
          </p:cNvSpPr>
          <p:nvPr>
            <p:ph type="sldNum" sz="quarter" idx="12"/>
          </p:nvPr>
        </p:nvSpPr>
        <p:spPr>
          <a:xfrm>
            <a:off x="6747830" y="6153946"/>
            <a:ext cx="735376" cy="365125"/>
          </a:xfrm>
          <a:prstGeom prst="rect">
            <a:avLst/>
          </a:prstGeom>
        </p:spPr>
        <p:txBody>
          <a:bodyPr/>
          <a:lstStyle>
            <a:lvl1pPr algn="ctr">
              <a:defRPr>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206977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 White Base">
    <p:spTree>
      <p:nvGrpSpPr>
        <p:cNvPr id="1" name=""/>
        <p:cNvGrpSpPr/>
        <p:nvPr/>
      </p:nvGrpSpPr>
      <p:grpSpPr>
        <a:xfrm>
          <a:off x="0" y="0"/>
          <a:ext cx="0" cy="0"/>
          <a:chOff x="0" y="0"/>
          <a:chExt cx="0" cy="0"/>
        </a:xfrm>
      </p:grpSpPr>
      <p:pic>
        <p:nvPicPr>
          <p:cNvPr id="8" name="Picture 7" descr="A close-up of a white background&#10;&#10;AI-generated content may be incorrect.">
            <a:extLst>
              <a:ext uri="{FF2B5EF4-FFF2-40B4-BE49-F238E27FC236}">
                <a16:creationId xmlns:a16="http://schemas.microsoft.com/office/drawing/2014/main" id="{F28CBD9B-A26D-74B7-4E01-A90A216ABB8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539828" y="457054"/>
            <a:ext cx="10091449" cy="1295400"/>
          </a:xfrm>
        </p:spPr>
        <p:txBody>
          <a:bodyPr/>
          <a:lstStyle/>
          <a:p>
            <a:r>
              <a:rPr lang="en-US"/>
              <a:t>Click to edit Master title style</a:t>
            </a:r>
          </a:p>
        </p:txBody>
      </p:sp>
      <p:sp>
        <p:nvSpPr>
          <p:cNvPr id="3" name="Text Placeholder 2"/>
          <p:cNvSpPr>
            <a:spLocks noGrp="1"/>
          </p:cNvSpPr>
          <p:nvPr>
            <p:ph type="body" idx="1"/>
          </p:nvPr>
        </p:nvSpPr>
        <p:spPr>
          <a:xfrm>
            <a:off x="539828" y="1953405"/>
            <a:ext cx="5454573" cy="701659"/>
          </a:xfrm>
        </p:spPr>
        <p:txBody>
          <a:bodyPr anchor="ctr">
            <a:normAutofit/>
          </a:bodyPr>
          <a:lstStyle>
            <a:lvl1pPr marL="0" indent="0">
              <a:buNone/>
              <a:defRPr sz="2200" b="0">
                <a:solidFill>
                  <a:srgbClr val="65B3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9828" y="2833390"/>
            <a:ext cx="5457747" cy="29842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4426" y="1953405"/>
            <a:ext cx="5454573" cy="701659"/>
          </a:xfrm>
        </p:spPr>
        <p:txBody>
          <a:bodyPr anchor="ctr">
            <a:normAutofit/>
          </a:bodyPr>
          <a:lstStyle>
            <a:lvl1pPr marL="0" indent="0">
              <a:buNone/>
              <a:defRPr sz="2200" b="0">
                <a:solidFill>
                  <a:srgbClr val="65B3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199" y="2833390"/>
            <a:ext cx="5476799" cy="29842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D28B6BEB-1209-1626-014E-EFCBBAA8C752}"/>
              </a:ext>
            </a:extLst>
          </p:cNvPr>
          <p:cNvSpPr>
            <a:spLocks noGrp="1"/>
          </p:cNvSpPr>
          <p:nvPr>
            <p:ph type="dt" sz="half" idx="10"/>
          </p:nvPr>
        </p:nvSpPr>
        <p:spPr>
          <a:xfrm>
            <a:off x="5804512" y="6153946"/>
            <a:ext cx="735376" cy="374642"/>
          </a:xfrm>
          <a:prstGeom prst="rect">
            <a:avLst/>
          </a:prstGeom>
        </p:spPr>
        <p:txBody>
          <a:bodyPr/>
          <a:lstStyle>
            <a:lvl1pPr algn="ctr">
              <a:defRPr/>
            </a:lvl1pPr>
          </a:lstStyle>
          <a:p>
            <a:pPr algn="ctr"/>
            <a:endParaRPr lang="en-US"/>
          </a:p>
        </p:txBody>
      </p:sp>
      <p:sp>
        <p:nvSpPr>
          <p:cNvPr id="12" name="Footer Placeholder 4">
            <a:extLst>
              <a:ext uri="{FF2B5EF4-FFF2-40B4-BE49-F238E27FC236}">
                <a16:creationId xmlns:a16="http://schemas.microsoft.com/office/drawing/2014/main" id="{09ECBE5A-6E45-7D5D-88E5-C721EE789BDC}"/>
              </a:ext>
            </a:extLst>
          </p:cNvPr>
          <p:cNvSpPr>
            <a:spLocks noGrp="1"/>
          </p:cNvSpPr>
          <p:nvPr>
            <p:ph type="ftr" sz="quarter" idx="11"/>
          </p:nvPr>
        </p:nvSpPr>
        <p:spPr>
          <a:xfrm>
            <a:off x="539828" y="6163463"/>
            <a:ext cx="5056742" cy="365125"/>
          </a:xfrm>
          <a:prstGeom prst="rect">
            <a:avLst/>
          </a:prstGeom>
        </p:spPr>
        <p:txBody>
          <a:bodyPr/>
          <a:lstStyle/>
          <a:p>
            <a:endParaRPr lang="en-US"/>
          </a:p>
        </p:txBody>
      </p:sp>
      <p:sp>
        <p:nvSpPr>
          <p:cNvPr id="13" name="Slide Number Placeholder 5">
            <a:extLst>
              <a:ext uri="{FF2B5EF4-FFF2-40B4-BE49-F238E27FC236}">
                <a16:creationId xmlns:a16="http://schemas.microsoft.com/office/drawing/2014/main" id="{D77B5B00-CCB2-781C-74CE-1C911FBCCF39}"/>
              </a:ext>
            </a:extLst>
          </p:cNvPr>
          <p:cNvSpPr>
            <a:spLocks noGrp="1"/>
          </p:cNvSpPr>
          <p:nvPr>
            <p:ph type="sldNum" sz="quarter" idx="12"/>
          </p:nvPr>
        </p:nvSpPr>
        <p:spPr>
          <a:xfrm>
            <a:off x="6747830" y="6153946"/>
            <a:ext cx="735376" cy="365125"/>
          </a:xfrm>
          <a:prstGeom prst="rect">
            <a:avLst/>
          </a:prstGeom>
        </p:spPr>
        <p:txBody>
          <a:bodyPr/>
          <a:lstStyle>
            <a:lvl1pPr algn="ctr">
              <a:defRPr/>
            </a:lvl1pPr>
          </a:lstStyle>
          <a:p>
            <a:pPr algn="ctr"/>
            <a:fld id="{6D22F896-40B5-4ADD-8801-0D06FADFA095}" type="slidenum">
              <a:rPr lang="en-US" smtClean="0"/>
              <a:pPr algn="ct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39315"/>
            <a:ext cx="10820400" cy="12930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194561"/>
            <a:ext cx="10820400" cy="37765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39427" y="6233867"/>
            <a:ext cx="1452023" cy="365125"/>
          </a:xfrm>
          <a:prstGeom prst="rect">
            <a:avLst/>
          </a:prstGeom>
        </p:spPr>
        <p:txBody>
          <a:bodyPr vert="horz" lIns="91440" tIns="45720" rIns="91440" bIns="45720" rtlCol="0" anchor="ctr"/>
          <a:lstStyle>
            <a:lvl1pPr algn="r">
              <a:defRPr sz="1050">
                <a:solidFill>
                  <a:srgbClr val="86BCA9"/>
                </a:solidFill>
                <a:latin typeface="Calibri" panose="020F0502020204030204" pitchFamily="34" charset="0"/>
                <a:cs typeface="Calibri" panose="020F0502020204030204" pitchFamily="34" charset="0"/>
              </a:defRPr>
            </a:lvl1pPr>
          </a:lstStyle>
          <a:p>
            <a:endParaRPr lang="en-US"/>
          </a:p>
        </p:txBody>
      </p:sp>
      <p:sp>
        <p:nvSpPr>
          <p:cNvPr id="5" name="Footer Placeholder 4"/>
          <p:cNvSpPr>
            <a:spLocks noGrp="1"/>
          </p:cNvSpPr>
          <p:nvPr>
            <p:ph type="ftr" sz="quarter" idx="3"/>
          </p:nvPr>
        </p:nvSpPr>
        <p:spPr>
          <a:xfrm>
            <a:off x="685800" y="6233362"/>
            <a:ext cx="7612105" cy="365125"/>
          </a:xfrm>
          <a:prstGeom prst="rect">
            <a:avLst/>
          </a:prstGeom>
        </p:spPr>
        <p:txBody>
          <a:bodyPr vert="horz" lIns="91440" tIns="45720" rIns="91440" bIns="45720" rtlCol="0" anchor="ctr"/>
          <a:lstStyle>
            <a:lvl1pPr algn="l">
              <a:defRPr sz="1000">
                <a:solidFill>
                  <a:srgbClr val="86BCA9"/>
                </a:solidFill>
                <a:latin typeface="Calibri" panose="020F0502020204030204" pitchFamily="34" charset="0"/>
                <a:cs typeface="Calibri" panose="020F0502020204030204" pitchFamily="34" charset="0"/>
              </a:defRPr>
            </a:lvl1pPr>
          </a:lstStyle>
          <a:p>
            <a:endParaRPr lang="en-US">
              <a:solidFill>
                <a:srgbClr val="86BCA9"/>
              </a:solidFill>
            </a:endParaRPr>
          </a:p>
        </p:txBody>
      </p:sp>
      <p:sp>
        <p:nvSpPr>
          <p:cNvPr id="6" name="Slide Number Placeholder 5"/>
          <p:cNvSpPr>
            <a:spLocks noGrp="1"/>
          </p:cNvSpPr>
          <p:nvPr>
            <p:ph type="sldNum" sz="quarter" idx="4"/>
          </p:nvPr>
        </p:nvSpPr>
        <p:spPr>
          <a:xfrm>
            <a:off x="10432972" y="6233361"/>
            <a:ext cx="1073227" cy="365125"/>
          </a:xfrm>
          <a:prstGeom prst="rect">
            <a:avLst/>
          </a:prstGeom>
        </p:spPr>
        <p:txBody>
          <a:bodyPr vert="horz" lIns="91440" tIns="45720" rIns="91440" bIns="45720" rtlCol="0" anchor="ctr"/>
          <a:lstStyle>
            <a:lvl1pPr algn="r">
              <a:defRPr sz="1000">
                <a:solidFill>
                  <a:srgbClr val="86BCA9"/>
                </a:solidFill>
                <a:latin typeface="Calibri" panose="020F0502020204030204" pitchFamily="34" charset="0"/>
                <a:cs typeface="Calibri" panose="020F0502020204030204" pitchFamily="34" charset="0"/>
              </a:defRPr>
            </a:lvl1pPr>
          </a:lstStyle>
          <a:p>
            <a:fld id="{6D22F896-40B5-4ADD-8801-0D06FADFA09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9" r:id="rId4"/>
    <p:sldLayoutId id="2147483674" r:id="rId5"/>
    <p:sldLayoutId id="2147483673" r:id="rId6"/>
    <p:sldLayoutId id="2147483652" r:id="rId7"/>
    <p:sldLayoutId id="2147483670" r:id="rId8"/>
    <p:sldLayoutId id="2147483653" r:id="rId9"/>
    <p:sldLayoutId id="2147483671" r:id="rId10"/>
    <p:sldLayoutId id="2147483655" r:id="rId11"/>
    <p:sldLayoutId id="2147483654" r:id="rId12"/>
    <p:sldLayoutId id="2147483656" r:id="rId13"/>
    <p:sldLayoutId id="2147483657" r:id="rId14"/>
    <p:sldLayoutId id="2147483660" r:id="rId15"/>
    <p:sldLayoutId id="2147483666" r:id="rId16"/>
    <p:sldLayoutId id="2147483667" r:id="rId17"/>
    <p:sldLayoutId id="2147483668" r:id="rId18"/>
    <p:sldLayoutId id="2147483672" r:id="rId19"/>
    <p:sldLayoutId id="2147483675" r:id="rId20"/>
  </p:sldLayoutIdLst>
  <p:hf hdr="0" ftr="0" dt="0"/>
  <p:txStyles>
    <p:titleStyle>
      <a:lvl1pPr algn="l" defTabSz="914400" rtl="0" eaLnBrk="1" latinLnBrk="0" hangingPunct="1">
        <a:lnSpc>
          <a:spcPct val="90000"/>
        </a:lnSpc>
        <a:spcBef>
          <a:spcPct val="0"/>
        </a:spcBef>
        <a:buNone/>
        <a:defRPr sz="3600" kern="1200" cap="all" baseline="0">
          <a:solidFill>
            <a:srgbClr val="239170"/>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Tx/>
        <a:buBlip>
          <a:blip r:embed="rId22"/>
        </a:buBlip>
        <a:defRPr sz="2000" kern="1200">
          <a:solidFill>
            <a:srgbClr val="595959"/>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Tx/>
        <a:buBlip>
          <a:blip r:embed="rId23"/>
        </a:buBlip>
        <a:defRPr sz="1800" kern="1200">
          <a:solidFill>
            <a:srgbClr val="595959"/>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Tx/>
        <a:buBlip>
          <a:blip r:embed="rId24"/>
        </a:buBlip>
        <a:defRPr sz="1600" kern="1200">
          <a:solidFill>
            <a:srgbClr val="595959"/>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239170"/>
        </a:buClr>
        <a:buFont typeface="Arial" panose="020B0604020202020204" pitchFamily="34" charset="0"/>
        <a:buChar char="•"/>
        <a:defRPr sz="1400" kern="1200">
          <a:solidFill>
            <a:srgbClr val="595959"/>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239170"/>
        </a:buClr>
        <a:buFont typeface="Arial" panose="020B0604020202020204" pitchFamily="34" charset="0"/>
        <a:buChar char="•"/>
        <a:defRPr sz="1200" kern="1200">
          <a:solidFill>
            <a:srgbClr val="595959"/>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2.png"/><Relationship Id="rId7"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35.png"/><Relationship Id="rId11" Type="http://schemas.openxmlformats.org/officeDocument/2006/relationships/image" Target="../media/image36.png"/><Relationship Id="rId5" Type="http://schemas.openxmlformats.org/officeDocument/2006/relationships/image" Target="../media/image34.png"/><Relationship Id="rId10" Type="http://schemas.openxmlformats.org/officeDocument/2006/relationships/image" Target="../media/image20.png"/><Relationship Id="rId4" Type="http://schemas.openxmlformats.org/officeDocument/2006/relationships/image" Target="../media/image33.pn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hyperlink" Target="https://www.connectedautomateddriving.eu/methodology/common-evaluation-methodology/" TargetMode="Externa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hyperlink" Target="https://www.connectedautomateddriving.eu/wp-content/uploads/2025/05/EU-CEM-Handbook_FINAL_public_version_1.pdf#page=19"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connectedautomateddriving.eu/wp-content/uploads/2025/05/EU-CEM-Handbook_FINAL_public_version_1.pdf#page=53"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hyperlink" Target="https://www.connectedautomateddriving.eu/wp-content/uploads/2025/05/EU-CEM-Handbook_FINAL_public_version_1.pdf#page=53"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hyperlink" Target="https://www.connectedautomateddriving.eu/wp-content/uploads/2025/05/EU-CEM-Handbook_FINAL_public_version_1.pdf#page=25"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hyperlink" Target="https://www.connectedautomateddriving.eu/wp-content/uploads/2025/05/EU-CEM-Handbook_FINAL_public_version_1.pdf#page=6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www.connectedautomateddriving.eu/wp-content/uploads/2025/05/EU-CEM-Handbook_FINAL_public_version_1.pdf#page=62" TargetMode="External"/><Relationship Id="rId4" Type="http://schemas.openxmlformats.org/officeDocument/2006/relationships/hyperlink" Target="https://www.connectedautomateddriving.eu/wp-content/uploads/2025/05/EU-CEM-Handbook_FINAL_public_version_1.pdf#page=25"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1.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hyperlink" Target="https://www.connectedautomateddriving.eu/wp-content/uploads/2025/05/EU-CEM-Handbook_FINAL_public_version_1.pdf#page=25"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1E019-8334-61B8-F63C-83F0CE169E67}"/>
              </a:ext>
            </a:extLst>
          </p:cNvPr>
          <p:cNvSpPr>
            <a:spLocks noGrp="1"/>
          </p:cNvSpPr>
          <p:nvPr>
            <p:ph type="title"/>
          </p:nvPr>
        </p:nvSpPr>
        <p:spPr>
          <a:xfrm>
            <a:off x="685800" y="3047146"/>
            <a:ext cx="10820400" cy="1905641"/>
          </a:xfrm>
        </p:spPr>
        <p:txBody>
          <a:bodyPr>
            <a:normAutofit/>
          </a:bodyPr>
          <a:lstStyle/>
          <a:p>
            <a:r>
              <a:rPr lang="en-GB" b="1" cap="none" noProof="0" dirty="0">
                <a:solidFill>
                  <a:schemeClr val="accent1"/>
                </a:solidFill>
              </a:rPr>
              <a:t>Cascading Impacts</a:t>
            </a:r>
          </a:p>
        </p:txBody>
      </p:sp>
      <p:sp>
        <p:nvSpPr>
          <p:cNvPr id="3" name="Subtitle 2">
            <a:extLst>
              <a:ext uri="{FF2B5EF4-FFF2-40B4-BE49-F238E27FC236}">
                <a16:creationId xmlns:a16="http://schemas.microsoft.com/office/drawing/2014/main" id="{FF92F156-080E-9B6F-7E0A-D0F66E6CA1F4}"/>
              </a:ext>
            </a:extLst>
          </p:cNvPr>
          <p:cNvSpPr>
            <a:spLocks noGrp="1"/>
          </p:cNvSpPr>
          <p:nvPr>
            <p:ph type="subTitle" idx="1"/>
          </p:nvPr>
        </p:nvSpPr>
        <p:spPr>
          <a:xfrm>
            <a:off x="685799" y="5084849"/>
            <a:ext cx="7612105" cy="685800"/>
          </a:xfrm>
        </p:spPr>
        <p:txBody>
          <a:bodyPr>
            <a:noAutofit/>
          </a:bodyPr>
          <a:lstStyle/>
          <a:p>
            <a:r>
              <a:rPr lang="en-GB" sz="2600" noProof="0" dirty="0"/>
              <a:t>Guidance for Evaluation </a:t>
            </a:r>
            <a:r>
              <a:rPr lang="en-GB" sz="2600" dirty="0"/>
              <a:t>T</a:t>
            </a:r>
            <a:r>
              <a:rPr lang="en-GB" sz="2600" noProof="0" dirty="0"/>
              <a:t>eams on How to Build </a:t>
            </a:r>
            <a:r>
              <a:rPr lang="en-GB" sz="2600" dirty="0"/>
              <a:t>P</a:t>
            </a:r>
            <a:r>
              <a:rPr lang="en-GB" sz="2600" noProof="0" dirty="0"/>
              <a:t>athways to Describe Cascading Impacts of CCAM</a:t>
            </a:r>
          </a:p>
        </p:txBody>
      </p:sp>
      <p:pic>
        <p:nvPicPr>
          <p:cNvPr id="4" name="Picture 2">
            <a:extLst>
              <a:ext uri="{FF2B5EF4-FFF2-40B4-BE49-F238E27FC236}">
                <a16:creationId xmlns:a16="http://schemas.microsoft.com/office/drawing/2014/main" id="{F1FEB57D-036C-6E3D-5A73-E610AF567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85925">
            <a:off x="7339223" y="994414"/>
            <a:ext cx="3476631" cy="39244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911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9F252-C17C-6099-3312-B91B9FA9F78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EEA8DB-9035-8AC1-0AA4-C1A98DE3E4B3}"/>
              </a:ext>
            </a:extLst>
          </p:cNvPr>
          <p:cNvSpPr txBox="1">
            <a:spLocks/>
          </p:cNvSpPr>
          <p:nvPr/>
        </p:nvSpPr>
        <p:spPr>
          <a:xfrm>
            <a:off x="569043" y="1522230"/>
            <a:ext cx="3489390" cy="2626461"/>
          </a:xfrm>
          <a:prstGeom prst="rect">
            <a:avLst/>
          </a:prstGeom>
          <a:noFill/>
          <a:ln w="25400">
            <a:noFill/>
          </a:ln>
        </p:spPr>
        <p:txBody>
          <a:bodyPr lIns="91440" tIns="45720" rIns="91440" bIns="45720" anchor="t">
            <a:normAutofit/>
          </a:bodyPr>
          <a:lstStyle>
            <a:lvl1pPr marL="228600" indent="-228600" algn="l" defTabSz="914400" rtl="0" eaLnBrk="1" latinLnBrk="0" hangingPunct="1">
              <a:lnSpc>
                <a:spcPct val="90000"/>
              </a:lnSpc>
              <a:spcBef>
                <a:spcPts val="1000"/>
              </a:spcBef>
              <a:buFontTx/>
              <a:buBlip>
                <a:blip r:embed="rId3"/>
              </a:buBlip>
              <a:defRPr sz="2000" kern="1200">
                <a:solidFill>
                  <a:srgbClr val="595959"/>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Tx/>
              <a:buBlip>
                <a:blip r:embed="rId4"/>
              </a:buBlip>
              <a:defRPr sz="1800" kern="1200">
                <a:solidFill>
                  <a:srgbClr val="595959"/>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Tx/>
              <a:buBlip>
                <a:blip r:embed="rId5"/>
              </a:buBlip>
              <a:defRPr sz="1600" kern="1200">
                <a:solidFill>
                  <a:srgbClr val="595959"/>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239170"/>
              </a:buClr>
              <a:buFont typeface="Arial" panose="020B0604020202020204" pitchFamily="34" charset="0"/>
              <a:buChar char="•"/>
              <a:defRPr sz="1400" kern="1200">
                <a:solidFill>
                  <a:srgbClr val="595959"/>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239170"/>
              </a:buClr>
              <a:buFont typeface="Arial" panose="020B0604020202020204" pitchFamily="34" charset="0"/>
              <a:buChar char="•"/>
              <a:defRPr sz="1200" kern="1200">
                <a:solidFill>
                  <a:srgbClr val="595959"/>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buSzPct val="110000"/>
            </a:pPr>
            <a:r>
              <a:rPr lang="en-GB" sz="1800" noProof="0" dirty="0">
                <a:ea typeface="Calibri"/>
              </a:rPr>
              <a:t>Start by understanding the </a:t>
            </a:r>
            <a:r>
              <a:rPr lang="en-GB" sz="1800" b="1" noProof="0" dirty="0">
                <a:solidFill>
                  <a:schemeClr val="accent1"/>
                </a:solidFill>
                <a:ea typeface="Calibri"/>
              </a:rPr>
              <a:t>CCAM system description</a:t>
            </a:r>
            <a:r>
              <a:rPr lang="en-GB" sz="1800" noProof="0" dirty="0">
                <a:ea typeface="Calibri"/>
              </a:rPr>
              <a:t>.</a:t>
            </a:r>
          </a:p>
          <a:p>
            <a:pPr>
              <a:buSzPct val="110000"/>
            </a:pPr>
            <a:r>
              <a:rPr lang="en-GB" sz="1800" noProof="0" dirty="0">
                <a:ea typeface="Calibri"/>
              </a:rPr>
              <a:t>Identify what kind of </a:t>
            </a:r>
            <a:r>
              <a:rPr lang="en-GB" sz="1800" b="1" dirty="0">
                <a:solidFill>
                  <a:schemeClr val="accent1"/>
                </a:solidFill>
              </a:rPr>
              <a:t>changes</a:t>
            </a:r>
            <a:r>
              <a:rPr lang="en-GB" sz="1800" noProof="0" dirty="0">
                <a:ea typeface="Calibri"/>
              </a:rPr>
              <a:t> its use could bring to </a:t>
            </a:r>
            <a:r>
              <a:rPr lang="en-GB" sz="1800" b="1" dirty="0">
                <a:solidFill>
                  <a:schemeClr val="accent1"/>
                </a:solidFill>
              </a:rPr>
              <a:t>users</a:t>
            </a:r>
            <a:r>
              <a:rPr lang="en-GB" sz="1800" noProof="0" dirty="0">
                <a:ea typeface="Calibri"/>
              </a:rPr>
              <a:t> and </a:t>
            </a:r>
            <a:r>
              <a:rPr lang="en-GB" sz="1800" b="1" dirty="0">
                <a:solidFill>
                  <a:schemeClr val="accent1"/>
                </a:solidFill>
              </a:rPr>
              <a:t>non-users</a:t>
            </a:r>
            <a:r>
              <a:rPr lang="en-GB" sz="1800" noProof="0" dirty="0">
                <a:ea typeface="Calibri"/>
              </a:rPr>
              <a:t> in terms of </a:t>
            </a:r>
            <a:r>
              <a:rPr lang="en-GB" sz="1800" dirty="0">
                <a:ea typeface="Calibri"/>
              </a:rPr>
              <a:t>vehicle-</a:t>
            </a:r>
            <a:r>
              <a:rPr lang="en-GB" sz="1800" noProof="0" dirty="0">
                <a:ea typeface="Calibri"/>
              </a:rPr>
              <a:t> and </a:t>
            </a:r>
            <a:r>
              <a:rPr lang="en-GB" sz="1800" dirty="0">
                <a:ea typeface="Calibri"/>
              </a:rPr>
              <a:t>human-level</a:t>
            </a:r>
            <a:r>
              <a:rPr lang="en-GB" sz="1800" noProof="0" dirty="0">
                <a:ea typeface="Calibri"/>
              </a:rPr>
              <a:t> </a:t>
            </a:r>
            <a:r>
              <a:rPr lang="en-GB" sz="1800" b="1" dirty="0">
                <a:solidFill>
                  <a:schemeClr val="accent1"/>
                </a:solidFill>
              </a:rPr>
              <a:t>impact areas</a:t>
            </a:r>
            <a:r>
              <a:rPr lang="en-GB" sz="1800" dirty="0">
                <a:ea typeface="Calibri"/>
              </a:rPr>
              <a:t>.</a:t>
            </a:r>
            <a:r>
              <a:rPr lang="en-GB" sz="1800" b="1" noProof="0" dirty="0">
                <a:ea typeface="Calibri"/>
              </a:rPr>
              <a:t> </a:t>
            </a:r>
            <a:r>
              <a:rPr lang="en-GB" sz="1800" noProof="0" dirty="0">
                <a:ea typeface="Calibri"/>
              </a:rPr>
              <a:t>(Technical functioning, Driving behaviour, User, People mobility, Quality of life).</a:t>
            </a:r>
          </a:p>
          <a:p>
            <a:endParaRPr lang="en-GB" sz="1800" noProof="0" dirty="0">
              <a:latin typeface="Calibri Light" panose="020F0302020204030204" pitchFamily="34" charset="0"/>
              <a:cs typeface="Calibri Light" panose="020F0302020204030204" pitchFamily="34" charset="0"/>
            </a:endParaRPr>
          </a:p>
        </p:txBody>
      </p:sp>
      <p:sp>
        <p:nvSpPr>
          <p:cNvPr id="15" name="Content Placeholder 2">
            <a:extLst>
              <a:ext uri="{FF2B5EF4-FFF2-40B4-BE49-F238E27FC236}">
                <a16:creationId xmlns:a16="http://schemas.microsoft.com/office/drawing/2014/main" id="{08AE7D5B-9BA2-9BB7-6D29-8D8CE35BDB38}"/>
              </a:ext>
            </a:extLst>
          </p:cNvPr>
          <p:cNvSpPr txBox="1">
            <a:spLocks/>
          </p:cNvSpPr>
          <p:nvPr/>
        </p:nvSpPr>
        <p:spPr>
          <a:xfrm>
            <a:off x="4509584" y="1357178"/>
            <a:ext cx="7242608" cy="3536926"/>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Tx/>
              <a:buBlip>
                <a:blip r:embed="rId3"/>
              </a:buBlip>
              <a:defRPr sz="2000" kern="1200">
                <a:solidFill>
                  <a:srgbClr val="595959"/>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Tx/>
              <a:buBlip>
                <a:blip r:embed="rId4"/>
              </a:buBlip>
              <a:defRPr sz="1800" kern="1200">
                <a:solidFill>
                  <a:srgbClr val="595959"/>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Tx/>
              <a:buBlip>
                <a:blip r:embed="rId5"/>
              </a:buBlip>
              <a:defRPr sz="1600" kern="1200">
                <a:solidFill>
                  <a:srgbClr val="595959"/>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239170"/>
              </a:buClr>
              <a:buFont typeface="Arial" panose="020B0604020202020204" pitchFamily="34" charset="0"/>
              <a:buChar char="•"/>
              <a:defRPr sz="1400" kern="1200">
                <a:solidFill>
                  <a:srgbClr val="595959"/>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239170"/>
              </a:buClr>
              <a:buFont typeface="Arial" panose="020B0604020202020204" pitchFamily="34" charset="0"/>
              <a:buChar char="•"/>
              <a:defRPr sz="1200" kern="1200">
                <a:solidFill>
                  <a:srgbClr val="595959"/>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GB" sz="1800" noProof="0" dirty="0">
                <a:ea typeface="Calibri"/>
              </a:rPr>
              <a:t>Example: </a:t>
            </a:r>
            <a:r>
              <a:rPr lang="en-GB" sz="1800" i="1" noProof="0" dirty="0">
                <a:ea typeface="Calibri"/>
              </a:rPr>
              <a:t>The CCAM system affects user experience and acceptance by </a:t>
            </a:r>
            <a:r>
              <a:rPr lang="en-GB" sz="1800" i="1" dirty="0">
                <a:ea typeface="Calibri"/>
              </a:rPr>
              <a:t>changing the driving or travel experience.</a:t>
            </a:r>
          </a:p>
          <a:p>
            <a:r>
              <a:rPr lang="en-GB" sz="1800" noProof="0" dirty="0">
                <a:ea typeface="Calibri"/>
              </a:rPr>
              <a:t>Using domain expertise, the team </a:t>
            </a:r>
            <a:r>
              <a:rPr lang="en-GB" sz="1800" dirty="0">
                <a:ea typeface="Calibri"/>
              </a:rPr>
              <a:t>forms the</a:t>
            </a:r>
            <a:r>
              <a:rPr lang="en-GB" sz="1800" noProof="0" dirty="0">
                <a:ea typeface="Calibri"/>
              </a:rPr>
              <a:t> following hypotheses:</a:t>
            </a:r>
          </a:p>
          <a:p>
            <a:pPr lvl="1"/>
            <a:r>
              <a:rPr lang="en-GB" i="1" noProof="0" dirty="0"/>
              <a:t>Travelling with the new CCAM system is more comfortable than with previously available options.</a:t>
            </a:r>
          </a:p>
          <a:p>
            <a:pPr lvl="1"/>
            <a:r>
              <a:rPr lang="en-GB" i="1" noProof="0" dirty="0">
                <a:ea typeface="Calibri"/>
              </a:rPr>
              <a:t>As acceptance and comfort increase, people perceive </a:t>
            </a:r>
            <a:r>
              <a:rPr lang="en-GB" i="1" dirty="0">
                <a:ea typeface="Calibri"/>
              </a:rPr>
              <a:t>travelling</a:t>
            </a:r>
            <a:r>
              <a:rPr lang="en-GB" i="1" noProof="0" dirty="0">
                <a:ea typeface="Calibri"/>
              </a:rPr>
              <a:t> as less burdensome.</a:t>
            </a:r>
          </a:p>
          <a:p>
            <a:pPr lvl="1"/>
            <a:r>
              <a:rPr lang="en-GB" i="1" noProof="0" dirty="0">
                <a:ea typeface="Calibri"/>
              </a:rPr>
              <a:t>People become willing to tolerate longer trip durations or to travel more frequently.</a:t>
            </a:r>
          </a:p>
          <a:p>
            <a:pPr lvl="1"/>
            <a:r>
              <a:rPr lang="en-GB" i="1" noProof="0" dirty="0"/>
              <a:t>The spatial and temporal boundaries of the users’ daily lives expand.</a:t>
            </a:r>
          </a:p>
          <a:p>
            <a:pPr lvl="1"/>
            <a:r>
              <a:rPr lang="en-GB" i="1" noProof="0" dirty="0"/>
              <a:t>Over time, people may move further from city centres.</a:t>
            </a:r>
          </a:p>
          <a:p>
            <a:endParaRPr lang="en-GB" sz="1800" noProof="0" dirty="0">
              <a:latin typeface="Calibri Light" panose="020F0302020204030204" pitchFamily="34" charset="0"/>
              <a:cs typeface="Calibri Light" panose="020F0302020204030204" pitchFamily="34" charset="0"/>
            </a:endParaRPr>
          </a:p>
        </p:txBody>
      </p:sp>
      <p:sp>
        <p:nvSpPr>
          <p:cNvPr id="4" name="Title 1">
            <a:extLst>
              <a:ext uri="{FF2B5EF4-FFF2-40B4-BE49-F238E27FC236}">
                <a16:creationId xmlns:a16="http://schemas.microsoft.com/office/drawing/2014/main" id="{6DF981EB-83CC-8034-BCEE-B6F862C50426}"/>
              </a:ext>
            </a:extLst>
          </p:cNvPr>
          <p:cNvSpPr txBox="1">
            <a:spLocks/>
          </p:cNvSpPr>
          <p:nvPr/>
        </p:nvSpPr>
        <p:spPr>
          <a:xfrm>
            <a:off x="539759" y="457054"/>
            <a:ext cx="10075076" cy="609521"/>
          </a:xfrm>
          <a:prstGeom prst="rect">
            <a:avLst/>
          </a:prstGeom>
        </p:spPr>
        <p:txBody>
          <a:bodyPr vert="horz" lIns="91440" tIns="45720" rIns="91440" bIns="45720" rtlCol="0" anchor="ctr">
            <a:noAutofit/>
          </a:bodyPr>
          <a:lstStyle>
            <a:lvl1pPr algn="l" defTabSz="914309" rtl="0" eaLnBrk="1" latinLnBrk="0" hangingPunct="1">
              <a:lnSpc>
                <a:spcPct val="90000"/>
              </a:lnSpc>
              <a:spcBef>
                <a:spcPct val="0"/>
              </a:spcBef>
              <a:buNone/>
              <a:defRPr sz="3600" kern="1200" cap="all" baseline="0">
                <a:solidFill>
                  <a:srgbClr val="239170"/>
                </a:solidFill>
                <a:latin typeface="Calibri" panose="020F0502020204030204" pitchFamily="34" charset="0"/>
                <a:ea typeface="+mj-ea"/>
                <a:cs typeface="Calibri" panose="020F0502020204030204" pitchFamily="34" charset="0"/>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238E72"/>
                </a:solidFill>
                <a:effectLst/>
                <a:uLnTx/>
                <a:uFillTx/>
                <a:latin typeface="Calibri"/>
                <a:ea typeface="+mj-ea"/>
                <a:cs typeface="Calibri" panose="020F0502020204030204" pitchFamily="34" charset="0"/>
              </a:rPr>
              <a:t>How Does CCAM Affect Land Use?</a:t>
            </a:r>
            <a:endParaRPr kumimoji="0" lang="en-GB" sz="2800" b="1" i="0" u="none" strike="noStrike" kern="1200" cap="all" spc="0" normalizeH="0" baseline="0" noProof="0" dirty="0">
              <a:ln>
                <a:noFill/>
              </a:ln>
              <a:solidFill>
                <a:srgbClr val="239170"/>
              </a:solidFill>
              <a:effectLst/>
              <a:uLnTx/>
              <a:uFillTx/>
              <a:latin typeface="Calibri" panose="020F0502020204030204" pitchFamily="34" charset="0"/>
              <a:ea typeface="+mj-ea"/>
              <a:cs typeface="Calibri" panose="020F0502020204030204" pitchFamily="34" charset="0"/>
            </a:endParaRPr>
          </a:p>
        </p:txBody>
      </p:sp>
      <p:sp>
        <p:nvSpPr>
          <p:cNvPr id="5" name="Rectangle: Rounded Corners 9">
            <a:extLst>
              <a:ext uri="{FF2B5EF4-FFF2-40B4-BE49-F238E27FC236}">
                <a16:creationId xmlns:a16="http://schemas.microsoft.com/office/drawing/2014/main" id="{EBE79363-32BF-AA99-27CA-CAC8BD658D69}"/>
              </a:ext>
            </a:extLst>
          </p:cNvPr>
          <p:cNvSpPr/>
          <p:nvPr/>
        </p:nvSpPr>
        <p:spPr>
          <a:xfrm>
            <a:off x="440620" y="1359599"/>
            <a:ext cx="3793178" cy="2901826"/>
          </a:xfrm>
          <a:prstGeom prst="roundRect">
            <a:avLst/>
          </a:prstGeom>
          <a:noFill/>
          <a:ln w="38100">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00" noProof="0">
              <a:latin typeface="+mj-lt"/>
            </a:endParaRPr>
          </a:p>
        </p:txBody>
      </p:sp>
      <p:pic>
        <p:nvPicPr>
          <p:cNvPr id="47" name="Picture 46" descr="A logo with circles and a black background&#10;&#10;AI-generated content may be incorrect.">
            <a:extLst>
              <a:ext uri="{FF2B5EF4-FFF2-40B4-BE49-F238E27FC236}">
                <a16:creationId xmlns:a16="http://schemas.microsoft.com/office/drawing/2014/main" id="{C93A374B-6FCA-8BB8-E5E3-81EBE3B8886B}"/>
              </a:ext>
            </a:extLst>
          </p:cNvPr>
          <p:cNvPicPr>
            <a:picLocks noChangeAspect="1"/>
          </p:cNvPicPr>
          <p:nvPr/>
        </p:nvPicPr>
        <p:blipFill>
          <a:blip r:embed="rId6"/>
          <a:stretch>
            <a:fillRect/>
          </a:stretch>
        </p:blipFill>
        <p:spPr>
          <a:xfrm>
            <a:off x="10761387" y="99421"/>
            <a:ext cx="1336458" cy="1324786"/>
          </a:xfrm>
          <a:prstGeom prst="rect">
            <a:avLst/>
          </a:prstGeom>
        </p:spPr>
      </p:pic>
      <p:grpSp>
        <p:nvGrpSpPr>
          <p:cNvPr id="13" name="Group 12">
            <a:extLst>
              <a:ext uri="{FF2B5EF4-FFF2-40B4-BE49-F238E27FC236}">
                <a16:creationId xmlns:a16="http://schemas.microsoft.com/office/drawing/2014/main" id="{C49EC049-88E9-F045-965E-AF19A21EC96B}"/>
              </a:ext>
            </a:extLst>
          </p:cNvPr>
          <p:cNvGrpSpPr/>
          <p:nvPr/>
        </p:nvGrpSpPr>
        <p:grpSpPr>
          <a:xfrm>
            <a:off x="0" y="5016581"/>
            <a:ext cx="12192000" cy="1333652"/>
            <a:chOff x="0" y="671317"/>
            <a:chExt cx="12192000" cy="1333652"/>
          </a:xfrm>
        </p:grpSpPr>
        <p:sp>
          <p:nvSpPr>
            <p:cNvPr id="14" name="Rectangle 13">
              <a:extLst>
                <a:ext uri="{FF2B5EF4-FFF2-40B4-BE49-F238E27FC236}">
                  <a16:creationId xmlns:a16="http://schemas.microsoft.com/office/drawing/2014/main" id="{4864C96A-6E3E-2CDE-112A-ABFB65E6B574}"/>
                </a:ext>
              </a:extLst>
            </p:cNvPr>
            <p:cNvSpPr/>
            <p:nvPr/>
          </p:nvSpPr>
          <p:spPr>
            <a:xfrm>
              <a:off x="0" y="671317"/>
              <a:ext cx="12192000" cy="1333652"/>
            </a:xfrm>
            <a:prstGeom prst="rect">
              <a:avLst/>
            </a:prstGeom>
            <a:solidFill>
              <a:schemeClr val="accent5">
                <a:alpha val="666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Shape 22">
              <a:extLst>
                <a:ext uri="{FF2B5EF4-FFF2-40B4-BE49-F238E27FC236}">
                  <a16:creationId xmlns:a16="http://schemas.microsoft.com/office/drawing/2014/main" id="{EF8ECA3E-0E31-34AC-08AE-C0EF9A9CC247}"/>
                </a:ext>
              </a:extLst>
            </p:cNvPr>
            <p:cNvSpPr/>
            <p:nvPr/>
          </p:nvSpPr>
          <p:spPr>
            <a:xfrm>
              <a:off x="9445278" y="982760"/>
              <a:ext cx="1783080" cy="731520"/>
            </a:xfrm>
            <a:prstGeom prst="rect">
              <a:avLst/>
            </a:prstGeom>
            <a:solidFill>
              <a:schemeClr val="accent4">
                <a:lumMod val="20000"/>
                <a:lumOff val="80000"/>
              </a:schemeClr>
            </a:solidFill>
            <a:ln w="19050">
              <a:solidFill>
                <a:schemeClr val="accent4"/>
              </a:solidFill>
            </a:ln>
          </p:spPr>
          <p:style>
            <a:lnRef idx="2">
              <a:schemeClr val="dk1"/>
            </a:lnRef>
            <a:fillRef idx="1">
              <a:schemeClr val="lt1"/>
            </a:fillRef>
            <a:effectRef idx="0">
              <a:schemeClr val="dk1"/>
            </a:effectRef>
            <a:fontRef idx="minor">
              <a:schemeClr val="dk1"/>
            </a:fontRef>
          </p:style>
          <p:txBody>
            <a:bodyPr/>
            <a:lstStyle/>
            <a:p>
              <a:endParaRPr lang="en-GB" noProof="0"/>
            </a:p>
          </p:txBody>
        </p:sp>
        <p:sp>
          <p:nvSpPr>
            <p:cNvPr id="17" name="Shape 18">
              <a:extLst>
                <a:ext uri="{FF2B5EF4-FFF2-40B4-BE49-F238E27FC236}">
                  <a16:creationId xmlns:a16="http://schemas.microsoft.com/office/drawing/2014/main" id="{18757DE0-0B1A-2B08-4DCE-D92201C91E41}"/>
                </a:ext>
              </a:extLst>
            </p:cNvPr>
            <p:cNvSpPr/>
            <p:nvPr/>
          </p:nvSpPr>
          <p:spPr>
            <a:xfrm flipV="1">
              <a:off x="2686550" y="1390674"/>
              <a:ext cx="6511757" cy="20319"/>
            </a:xfrm>
            <a:prstGeom prst="line">
              <a:avLst/>
            </a:prstGeom>
            <a:noFill/>
            <a:ln w="31750">
              <a:solidFill>
                <a:schemeClr val="accent4"/>
              </a:solidFill>
              <a:prstDash val="dash"/>
              <a:headEnd type="none" w="med" len="med"/>
              <a:tailEnd type="arrow" w="med" len="med"/>
            </a:ln>
          </p:spPr>
          <p:txBody>
            <a:bodyPr/>
            <a:lstStyle/>
            <a:p>
              <a:endParaRPr lang="en-GB" noProof="0"/>
            </a:p>
          </p:txBody>
        </p:sp>
        <p:sp>
          <p:nvSpPr>
            <p:cNvPr id="18" name="Text 20">
              <a:extLst>
                <a:ext uri="{FF2B5EF4-FFF2-40B4-BE49-F238E27FC236}">
                  <a16:creationId xmlns:a16="http://schemas.microsoft.com/office/drawing/2014/main" id="{909F498C-562C-8BA3-1FFD-1234835CF5D2}"/>
                </a:ext>
              </a:extLst>
            </p:cNvPr>
            <p:cNvSpPr/>
            <p:nvPr/>
          </p:nvSpPr>
          <p:spPr>
            <a:xfrm>
              <a:off x="761085" y="982760"/>
              <a:ext cx="1783080" cy="731520"/>
            </a:xfrm>
            <a:prstGeom prst="rect">
              <a:avLst/>
            </a:prstGeom>
            <a:solidFill>
              <a:schemeClr val="accent4">
                <a:lumMod val="20000"/>
                <a:lumOff val="80000"/>
              </a:schemeClr>
            </a:solidFill>
            <a:ln w="19050">
              <a:solidFill>
                <a:schemeClr val="accent4"/>
              </a:solidFill>
            </a:ln>
          </p:spPr>
          <p:txBody>
            <a:bodyPr wrap="square" lIns="50800" tIns="50800" rIns="50800" bIns="50800" rtlCol="0" anchor="ctr"/>
            <a:lstStyle/>
            <a:p>
              <a:pPr marL="0" indent="0" algn="ctr">
                <a:buNone/>
              </a:pPr>
              <a:r>
                <a:rPr lang="en-GB" sz="1400" b="1" noProof="0" dirty="0">
                  <a:solidFill>
                    <a:schemeClr val="accent4"/>
                  </a:solidFill>
                  <a:latin typeface="Calibri" pitchFamily="34" charset="0"/>
                  <a:ea typeface="Calibri" pitchFamily="34" charset="-122"/>
                  <a:cs typeface="Calibri" pitchFamily="34" charset="-120"/>
                </a:rPr>
                <a:t>CCAM System</a:t>
              </a:r>
              <a:endParaRPr lang="en-GB" sz="1400" noProof="0" dirty="0">
                <a:solidFill>
                  <a:schemeClr val="accent4"/>
                </a:solidFill>
              </a:endParaRPr>
            </a:p>
          </p:txBody>
        </p:sp>
        <p:sp>
          <p:nvSpPr>
            <p:cNvPr id="19" name="Text 23">
              <a:extLst>
                <a:ext uri="{FF2B5EF4-FFF2-40B4-BE49-F238E27FC236}">
                  <a16:creationId xmlns:a16="http://schemas.microsoft.com/office/drawing/2014/main" id="{E13DD578-03B8-37E3-D063-3DE11011EA6F}"/>
                </a:ext>
              </a:extLst>
            </p:cNvPr>
            <p:cNvSpPr/>
            <p:nvPr/>
          </p:nvSpPr>
          <p:spPr>
            <a:xfrm>
              <a:off x="9445278" y="998378"/>
              <a:ext cx="1783080" cy="731520"/>
            </a:xfrm>
            <a:prstGeom prst="rect">
              <a:avLst/>
            </a:prstGeom>
            <a:noFill/>
            <a:ln/>
          </p:spPr>
          <p:txBody>
            <a:bodyPr wrap="square" lIns="50800" tIns="50800" rIns="50800" bIns="50800" rtlCol="0" anchor="ctr"/>
            <a:lstStyle/>
            <a:p>
              <a:pPr marL="0" indent="0" algn="ctr">
                <a:buNone/>
              </a:pPr>
              <a:r>
                <a:rPr lang="en-GB" sz="1400" b="1" noProof="0" dirty="0">
                  <a:solidFill>
                    <a:schemeClr val="accent4"/>
                  </a:solidFill>
                  <a:latin typeface="Calibri" pitchFamily="34" charset="0"/>
                  <a:ea typeface="Calibri" pitchFamily="34" charset="-122"/>
                  <a:cs typeface="Calibri" pitchFamily="34" charset="-120"/>
                </a:rPr>
                <a:t>Land Use</a:t>
              </a:r>
              <a:endParaRPr lang="en-GB" sz="1400" noProof="0" dirty="0">
                <a:solidFill>
                  <a:schemeClr val="accent4"/>
                </a:solidFill>
              </a:endParaRPr>
            </a:p>
          </p:txBody>
        </p:sp>
        <p:sp>
          <p:nvSpPr>
            <p:cNvPr id="20" name="Shape 24">
              <a:extLst>
                <a:ext uri="{FF2B5EF4-FFF2-40B4-BE49-F238E27FC236}">
                  <a16:creationId xmlns:a16="http://schemas.microsoft.com/office/drawing/2014/main" id="{DB819D51-44F3-2B91-32CA-19761BBF0B82}"/>
                </a:ext>
              </a:extLst>
            </p:cNvPr>
            <p:cNvSpPr/>
            <p:nvPr/>
          </p:nvSpPr>
          <p:spPr>
            <a:xfrm>
              <a:off x="5517274" y="799880"/>
              <a:ext cx="1097280" cy="1097280"/>
            </a:xfrm>
            <a:prstGeom prst="ellipse">
              <a:avLst/>
            </a:prstGeom>
            <a:solidFill>
              <a:schemeClr val="accent4">
                <a:lumMod val="20000"/>
                <a:lumOff val="80000"/>
              </a:schemeClr>
            </a:solidFill>
            <a:ln w="19050">
              <a:solidFill>
                <a:schemeClr val="accent4"/>
              </a:solidFill>
              <a:prstDash val="solid"/>
            </a:ln>
          </p:spPr>
          <p:txBody>
            <a:bodyPr/>
            <a:lstStyle/>
            <a:p>
              <a:endParaRPr lang="en-GB" noProof="0"/>
            </a:p>
          </p:txBody>
        </p:sp>
        <p:sp>
          <p:nvSpPr>
            <p:cNvPr id="21" name="Text 25">
              <a:extLst>
                <a:ext uri="{FF2B5EF4-FFF2-40B4-BE49-F238E27FC236}">
                  <a16:creationId xmlns:a16="http://schemas.microsoft.com/office/drawing/2014/main" id="{26C720EA-97DB-2DCC-BEE4-5C895B374002}"/>
                </a:ext>
              </a:extLst>
            </p:cNvPr>
            <p:cNvSpPr/>
            <p:nvPr/>
          </p:nvSpPr>
          <p:spPr>
            <a:xfrm>
              <a:off x="5517274" y="789503"/>
              <a:ext cx="1097280" cy="1097280"/>
            </a:xfrm>
            <a:prstGeom prst="rect">
              <a:avLst/>
            </a:prstGeom>
            <a:noFill/>
            <a:ln/>
          </p:spPr>
          <p:txBody>
            <a:bodyPr wrap="square" lIns="0" tIns="0" rIns="0" bIns="0" rtlCol="0" anchor="ctr"/>
            <a:lstStyle/>
            <a:p>
              <a:pPr marL="0" indent="0" algn="ctr">
                <a:buNone/>
              </a:pPr>
              <a:r>
                <a:rPr lang="en-GB" sz="6400" b="1" noProof="0" dirty="0">
                  <a:solidFill>
                    <a:schemeClr val="accent4"/>
                  </a:solidFill>
                  <a:latin typeface="Calibri" pitchFamily="34" charset="0"/>
                  <a:ea typeface="Calibri" pitchFamily="34" charset="-122"/>
                  <a:cs typeface="Calibri" pitchFamily="34" charset="-120"/>
                </a:rPr>
                <a:t>?</a:t>
              </a:r>
              <a:endParaRPr lang="en-GB" sz="6400" noProof="0" dirty="0">
                <a:solidFill>
                  <a:schemeClr val="accent4"/>
                </a:solidFill>
              </a:endParaRPr>
            </a:p>
          </p:txBody>
        </p:sp>
      </p:grpSp>
      <p:sp>
        <p:nvSpPr>
          <p:cNvPr id="22" name="Slide Number Placeholder 3">
            <a:extLst>
              <a:ext uri="{FF2B5EF4-FFF2-40B4-BE49-F238E27FC236}">
                <a16:creationId xmlns:a16="http://schemas.microsoft.com/office/drawing/2014/main" id="{0F4922B8-72D5-3713-F1DA-14BF4B4ECE9B}"/>
              </a:ext>
            </a:extLst>
          </p:cNvPr>
          <p:cNvSpPr txBox="1">
            <a:spLocks/>
          </p:cNvSpPr>
          <p:nvPr/>
        </p:nvSpPr>
        <p:spPr>
          <a:xfrm>
            <a:off x="11429616" y="6475286"/>
            <a:ext cx="73537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6D22F896-40B5-4ADD-8801-0D06FADFA095}" type="slidenum">
              <a:rPr lang="en-GB" sz="1000" smtClean="0">
                <a:solidFill>
                  <a:schemeClr val="accent2"/>
                </a:solidFill>
                <a:latin typeface="Calibri" panose="020F0502020204030204" pitchFamily="34" charset="0"/>
                <a:cs typeface="Calibri" panose="020F0502020204030204" pitchFamily="34" charset="0"/>
              </a:rPr>
              <a:pPr algn="ctr"/>
              <a:t>10</a:t>
            </a:fld>
            <a:endParaRPr lang="en-GB" sz="1000"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890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F54F8-904B-99E6-60A7-DB6C79F32922}"/>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FBA4CF7-D028-08D2-16E9-64BCBAAA467D}"/>
              </a:ext>
            </a:extLst>
          </p:cNvPr>
          <p:cNvGraphicFramePr>
            <a:graphicFrameLocks noGrp="1"/>
          </p:cNvGraphicFramePr>
          <p:nvPr>
            <p:extLst>
              <p:ext uri="{D42A27DB-BD31-4B8C-83A1-F6EECF244321}">
                <p14:modId xmlns:p14="http://schemas.microsoft.com/office/powerpoint/2010/main" val="578736670"/>
              </p:ext>
            </p:extLst>
          </p:nvPr>
        </p:nvGraphicFramePr>
        <p:xfrm>
          <a:off x="761085" y="1306607"/>
          <a:ext cx="10688599" cy="3647447"/>
        </p:xfrm>
        <a:graphic>
          <a:graphicData uri="http://schemas.openxmlformats.org/drawingml/2006/table">
            <a:tbl>
              <a:tblPr firstRow="1" bandRow="1">
                <a:tableStyleId>{21E4AEA4-8DFA-4A89-87EB-49C32662AFE0}</a:tableStyleId>
              </a:tblPr>
              <a:tblGrid>
                <a:gridCol w="2881122">
                  <a:extLst>
                    <a:ext uri="{9D8B030D-6E8A-4147-A177-3AD203B41FA5}">
                      <a16:colId xmlns:a16="http://schemas.microsoft.com/office/drawing/2014/main" val="27750122"/>
                    </a:ext>
                  </a:extLst>
                </a:gridCol>
                <a:gridCol w="5441515">
                  <a:extLst>
                    <a:ext uri="{9D8B030D-6E8A-4147-A177-3AD203B41FA5}">
                      <a16:colId xmlns:a16="http://schemas.microsoft.com/office/drawing/2014/main" val="1537859697"/>
                    </a:ext>
                  </a:extLst>
                </a:gridCol>
                <a:gridCol w="2365962">
                  <a:extLst>
                    <a:ext uri="{9D8B030D-6E8A-4147-A177-3AD203B41FA5}">
                      <a16:colId xmlns:a16="http://schemas.microsoft.com/office/drawing/2014/main" val="3569558806"/>
                    </a:ext>
                  </a:extLst>
                </a:gridCol>
              </a:tblGrid>
              <a:tr h="411031">
                <a:tc>
                  <a:txBody>
                    <a:bodyPr/>
                    <a:lstStyle/>
                    <a:p>
                      <a:pPr algn="ctr"/>
                      <a:r>
                        <a:rPr lang="en-GB" sz="1200" b="1" i="0" noProof="0" dirty="0">
                          <a:solidFill>
                            <a:schemeClr val="bg1"/>
                          </a:solidFill>
                          <a:latin typeface="Calibri" panose="020F0502020204030204" pitchFamily="34" charset="0"/>
                          <a:cs typeface="Calibri" panose="020F0502020204030204" pitchFamily="34" charset="0"/>
                        </a:rPr>
                        <a:t>Hypothesis</a:t>
                      </a:r>
                    </a:p>
                  </a:txBody>
                  <a:tcPr anchor="ctr"/>
                </a:tc>
                <a:tc>
                  <a:txBody>
                    <a:bodyPr/>
                    <a:lstStyle/>
                    <a:p>
                      <a:pPr algn="ctr"/>
                      <a:r>
                        <a:rPr lang="en-GB" sz="1200" b="1" i="0" noProof="0" dirty="0">
                          <a:solidFill>
                            <a:schemeClr val="bg1"/>
                          </a:solidFill>
                          <a:latin typeface="Calibri" panose="020F0502020204030204" pitchFamily="34" charset="0"/>
                          <a:cs typeface="Calibri" panose="020F0502020204030204" pitchFamily="34" charset="0"/>
                        </a:rPr>
                        <a:t>Impact Mechanism</a:t>
                      </a:r>
                    </a:p>
                  </a:txBody>
                  <a:tcPr anchor="ctr"/>
                </a:tc>
                <a:tc>
                  <a:txBody>
                    <a:bodyPr/>
                    <a:lstStyle/>
                    <a:p>
                      <a:pPr algn="ctr"/>
                      <a:r>
                        <a:rPr lang="en-GB" sz="1200" b="1" i="0" noProof="0" dirty="0">
                          <a:solidFill>
                            <a:schemeClr val="bg1"/>
                          </a:solidFill>
                          <a:latin typeface="Calibri" panose="020F0502020204030204" pitchFamily="34" charset="0"/>
                          <a:cs typeface="Calibri" panose="020F0502020204030204" pitchFamily="34" charset="0"/>
                        </a:rPr>
                        <a:t>Evaluation Level – Impact Area</a:t>
                      </a:r>
                    </a:p>
                  </a:txBody>
                  <a:tcPr anchor="ctr"/>
                </a:tc>
                <a:extLst>
                  <a:ext uri="{0D108BD9-81ED-4DB2-BD59-A6C34878D82A}">
                    <a16:rowId xmlns:a16="http://schemas.microsoft.com/office/drawing/2014/main" val="138204373"/>
                  </a:ext>
                </a:extLst>
              </a:tr>
              <a:tr h="580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595959"/>
                          </a:solidFill>
                          <a:latin typeface="Calibri" panose="020F0502020204030204" pitchFamily="34" charset="0"/>
                          <a:cs typeface="Calibri" panose="020F0502020204030204" pitchFamily="34" charset="0"/>
                        </a:rPr>
                        <a:t>Travelling with the new CCAM system is more comfortable than with previously available options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595959"/>
                          </a:solidFill>
                          <a:latin typeface="Calibri" panose="020F0502020204030204" pitchFamily="34" charset="0"/>
                          <a:cs typeface="Calibri" panose="020F0502020204030204" pitchFamily="34" charset="0"/>
                        </a:rPr>
                        <a:t>The CCAM system affects user experience and acceptance by changing the driving or travel experience</a:t>
                      </a:r>
                    </a:p>
                  </a:txBody>
                  <a:tcPr/>
                </a:tc>
                <a:tc>
                  <a:txBody>
                    <a:bodyPr/>
                    <a:lstStyle/>
                    <a:p>
                      <a:r>
                        <a:rPr lang="en-GB" sz="1200" b="0" i="0" noProof="0" dirty="0">
                          <a:solidFill>
                            <a:srgbClr val="595959"/>
                          </a:solidFill>
                          <a:latin typeface="Calibri" panose="020F0502020204030204" pitchFamily="34" charset="0"/>
                          <a:cs typeface="Calibri" panose="020F0502020204030204" pitchFamily="34" charset="0"/>
                        </a:rPr>
                        <a:t>Human – User</a:t>
                      </a:r>
                    </a:p>
                  </a:txBody>
                  <a:tcPr/>
                </a:tc>
                <a:extLst>
                  <a:ext uri="{0D108BD9-81ED-4DB2-BD59-A6C34878D82A}">
                    <a16:rowId xmlns:a16="http://schemas.microsoft.com/office/drawing/2014/main" val="1770686855"/>
                  </a:ext>
                </a:extLst>
              </a:tr>
              <a:tr h="580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595959"/>
                          </a:solidFill>
                          <a:latin typeface="Calibri" panose="020F0502020204030204" pitchFamily="34" charset="0"/>
                          <a:cs typeface="Calibri" panose="020F0502020204030204" pitchFamily="34" charset="0"/>
                        </a:rPr>
                        <a:t>As acceptance and comfort increase, people perceive travelling as less burdensome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595959"/>
                          </a:solidFill>
                          <a:latin typeface="Calibri" panose="020F0502020204030204" pitchFamily="34" charset="0"/>
                          <a:cs typeface="Calibri" panose="020F0502020204030204" pitchFamily="34" charset="0"/>
                        </a:rPr>
                        <a:t>Changes in perceived travel experience affect the value of travel time</a:t>
                      </a:r>
                    </a:p>
                  </a:txBody>
                  <a:tcPr/>
                </a:tc>
                <a:tc>
                  <a:txBody>
                    <a:bodyPr/>
                    <a:lstStyle/>
                    <a:p>
                      <a:r>
                        <a:rPr lang="en-GB" sz="1200" b="0" i="0" noProof="0" dirty="0">
                          <a:solidFill>
                            <a:srgbClr val="595959"/>
                          </a:solidFill>
                          <a:latin typeface="Calibri" panose="020F0502020204030204" pitchFamily="34" charset="0"/>
                          <a:cs typeface="Calibri" panose="020F0502020204030204" pitchFamily="34" charset="0"/>
                        </a:rPr>
                        <a:t>Human – People mobility</a:t>
                      </a:r>
                    </a:p>
                  </a:txBody>
                  <a:tcPr/>
                </a:tc>
                <a:extLst>
                  <a:ext uri="{0D108BD9-81ED-4DB2-BD59-A6C34878D82A}">
                    <a16:rowId xmlns:a16="http://schemas.microsoft.com/office/drawing/2014/main" val="1195722725"/>
                  </a:ext>
                </a:extLst>
              </a:tr>
              <a:tr h="580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595959"/>
                          </a:solidFill>
                          <a:latin typeface="Calibri" panose="020F0502020204030204" pitchFamily="34" charset="0"/>
                          <a:cs typeface="Calibri" panose="020F0502020204030204" pitchFamily="34" charset="0"/>
                        </a:rPr>
                        <a:t>People become willing to tolerate longer trip durations or to travel more frequently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595959"/>
                          </a:solidFill>
                          <a:latin typeface="Calibri" panose="020F0502020204030204" pitchFamily="34" charset="0"/>
                          <a:cs typeface="Calibri" panose="020F0502020204030204" pitchFamily="34" charset="0"/>
                        </a:rPr>
                        <a:t>Changes in value of travel time affect the distance people are willing to travel to daily activities</a:t>
                      </a:r>
                    </a:p>
                  </a:txBody>
                  <a:tcPr/>
                </a:tc>
                <a:tc>
                  <a:txBody>
                    <a:bodyPr/>
                    <a:lstStyle/>
                    <a:p>
                      <a:r>
                        <a:rPr lang="en-GB" sz="1200" b="0" i="0" noProof="0" dirty="0">
                          <a:solidFill>
                            <a:srgbClr val="595959"/>
                          </a:solidFill>
                          <a:latin typeface="Calibri" panose="020F0502020204030204" pitchFamily="34" charset="0"/>
                          <a:cs typeface="Calibri" panose="020F0502020204030204" pitchFamily="34" charset="0"/>
                        </a:rPr>
                        <a:t>Human – People mobility</a:t>
                      </a:r>
                    </a:p>
                  </a:txBody>
                  <a:tcPr/>
                </a:tc>
                <a:extLst>
                  <a:ext uri="{0D108BD9-81ED-4DB2-BD59-A6C34878D82A}">
                    <a16:rowId xmlns:a16="http://schemas.microsoft.com/office/drawing/2014/main" val="2088835236"/>
                  </a:ext>
                </a:extLst>
              </a:tr>
              <a:tr h="411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595959"/>
                          </a:solidFill>
                          <a:latin typeface="Calibri" panose="020F0502020204030204" pitchFamily="34" charset="0"/>
                          <a:cs typeface="Calibri" panose="020F0502020204030204" pitchFamily="34" charset="0"/>
                        </a:rPr>
                        <a:t>The spatial and temporal boundaries of the users’ daily lives expand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595959"/>
                          </a:solidFill>
                          <a:latin typeface="Calibri" panose="020F0502020204030204" pitchFamily="34" charset="0"/>
                          <a:cs typeface="Calibri" panose="020F0502020204030204" pitchFamily="34" charset="0"/>
                        </a:rPr>
                        <a:t>The distance people are willing to travel affects the set of reachable activities and destinations</a:t>
                      </a:r>
                    </a:p>
                  </a:txBody>
                  <a:tcPr/>
                </a:tc>
                <a:tc>
                  <a:txBody>
                    <a:bodyPr/>
                    <a:lstStyle/>
                    <a:p>
                      <a:r>
                        <a:rPr lang="en-GB" sz="1200" b="0" i="0" noProof="0" dirty="0">
                          <a:solidFill>
                            <a:srgbClr val="595959"/>
                          </a:solidFill>
                          <a:latin typeface="Calibri" panose="020F0502020204030204" pitchFamily="34" charset="0"/>
                          <a:cs typeface="Calibri" panose="020F0502020204030204" pitchFamily="34" charset="0"/>
                        </a:rPr>
                        <a:t>Transport system – Accessibility</a:t>
                      </a:r>
                    </a:p>
                  </a:txBody>
                  <a:tcPr/>
                </a:tc>
                <a:extLst>
                  <a:ext uri="{0D108BD9-81ED-4DB2-BD59-A6C34878D82A}">
                    <a16:rowId xmlns:a16="http://schemas.microsoft.com/office/drawing/2014/main" val="323911566"/>
                  </a:ext>
                </a:extLst>
              </a:tr>
              <a:tr h="918776">
                <a:tc>
                  <a:txBody>
                    <a:bodyPr/>
                    <a:lstStyle/>
                    <a:p>
                      <a:r>
                        <a:rPr lang="en-GB" sz="1200" b="0" i="0" noProof="0" dirty="0">
                          <a:solidFill>
                            <a:srgbClr val="595959"/>
                          </a:solidFill>
                          <a:latin typeface="Calibri" panose="020F0502020204030204" pitchFamily="34" charset="0"/>
                          <a:cs typeface="Calibri" panose="020F0502020204030204" pitchFamily="34" charset="0"/>
                        </a:rPr>
                        <a:t>Over time, people may move further from city centres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595959"/>
                          </a:solidFill>
                          <a:latin typeface="Calibri" panose="020F0502020204030204" pitchFamily="34" charset="0"/>
                          <a:cs typeface="Calibri" panose="020F0502020204030204" pitchFamily="34" charset="0"/>
                        </a:rPr>
                        <a:t>Over longer timeframes, changes in reachable destinations affect location choices of households and businesses, which can gradually reshape land use distribution (e.g., where housing, jobs, and services concentrate), as accessibility changes alter the attractiveness of different areas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595959"/>
                          </a:solidFill>
                          <a:latin typeface="Calibri" panose="020F0502020204030204" pitchFamily="34" charset="0"/>
                          <a:cs typeface="Calibri" panose="020F0502020204030204" pitchFamily="34" charset="0"/>
                        </a:rPr>
                        <a:t>Society – Land use</a:t>
                      </a:r>
                    </a:p>
                    <a:p>
                      <a:endParaRPr lang="en-GB" sz="1200" b="0" i="0" noProof="0" dirty="0">
                        <a:solidFill>
                          <a:srgbClr val="595959"/>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66126463"/>
                  </a:ext>
                </a:extLst>
              </a:tr>
            </a:tbl>
          </a:graphicData>
        </a:graphic>
      </p:graphicFrame>
      <p:sp>
        <p:nvSpPr>
          <p:cNvPr id="5" name="Title 1">
            <a:extLst>
              <a:ext uri="{FF2B5EF4-FFF2-40B4-BE49-F238E27FC236}">
                <a16:creationId xmlns:a16="http://schemas.microsoft.com/office/drawing/2014/main" id="{8C65D7F0-7ECE-D1BC-8B26-A106A03905A1}"/>
              </a:ext>
            </a:extLst>
          </p:cNvPr>
          <p:cNvSpPr txBox="1">
            <a:spLocks/>
          </p:cNvSpPr>
          <p:nvPr/>
        </p:nvSpPr>
        <p:spPr>
          <a:xfrm>
            <a:off x="539759" y="457054"/>
            <a:ext cx="10075076" cy="609521"/>
          </a:xfrm>
          <a:prstGeom prst="rect">
            <a:avLst/>
          </a:prstGeom>
        </p:spPr>
        <p:txBody>
          <a:bodyPr vert="horz" lIns="91440" tIns="45720" rIns="91440" bIns="45720" rtlCol="0" anchor="ctr">
            <a:noAutofit/>
          </a:bodyPr>
          <a:lstStyle>
            <a:lvl1pPr algn="l" defTabSz="914309" rtl="0" eaLnBrk="1" latinLnBrk="0" hangingPunct="1">
              <a:lnSpc>
                <a:spcPct val="90000"/>
              </a:lnSpc>
              <a:spcBef>
                <a:spcPct val="0"/>
              </a:spcBef>
              <a:buNone/>
              <a:defRPr sz="3600" kern="1200" cap="all" baseline="0">
                <a:solidFill>
                  <a:srgbClr val="239170"/>
                </a:solidFill>
                <a:latin typeface="Calibri" panose="020F0502020204030204" pitchFamily="34" charset="0"/>
                <a:ea typeface="+mj-ea"/>
                <a:cs typeface="Calibri" panose="020F0502020204030204" pitchFamily="34" charset="0"/>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238E72"/>
                </a:solidFill>
                <a:effectLst/>
                <a:uLnTx/>
                <a:uFillTx/>
                <a:latin typeface="Calibri"/>
                <a:ea typeface="+mj-ea"/>
                <a:cs typeface="Calibri" panose="020F0502020204030204" pitchFamily="34" charset="0"/>
              </a:rPr>
              <a:t>How Does CCAM Affect Land Use?</a:t>
            </a:r>
            <a:endParaRPr kumimoji="0" lang="en-GB" sz="2800" b="1" i="0" u="none" strike="noStrike" kern="1200" cap="all" spc="0" normalizeH="0" baseline="0" noProof="0" dirty="0">
              <a:ln>
                <a:noFill/>
              </a:ln>
              <a:solidFill>
                <a:srgbClr val="239170"/>
              </a:solidFill>
              <a:effectLst/>
              <a:uLnTx/>
              <a:uFillTx/>
              <a:latin typeface="Calibri" panose="020F0502020204030204" pitchFamily="34" charset="0"/>
              <a:ea typeface="+mj-ea"/>
              <a:cs typeface="Calibri" panose="020F0502020204030204" pitchFamily="34" charset="0"/>
            </a:endParaRPr>
          </a:p>
        </p:txBody>
      </p:sp>
      <p:pic>
        <p:nvPicPr>
          <p:cNvPr id="19" name="Picture 18" descr="A logo with circles and a black background&#10;&#10;AI-generated content may be incorrect.">
            <a:extLst>
              <a:ext uri="{FF2B5EF4-FFF2-40B4-BE49-F238E27FC236}">
                <a16:creationId xmlns:a16="http://schemas.microsoft.com/office/drawing/2014/main" id="{EA68F8B1-CB34-7175-8306-EC2B41A9CE1D}"/>
              </a:ext>
            </a:extLst>
          </p:cNvPr>
          <p:cNvPicPr>
            <a:picLocks noChangeAspect="1"/>
          </p:cNvPicPr>
          <p:nvPr/>
        </p:nvPicPr>
        <p:blipFill>
          <a:blip r:embed="rId3"/>
          <a:stretch>
            <a:fillRect/>
          </a:stretch>
        </p:blipFill>
        <p:spPr>
          <a:xfrm>
            <a:off x="10761387" y="99421"/>
            <a:ext cx="1336458" cy="1324786"/>
          </a:xfrm>
          <a:prstGeom prst="rect">
            <a:avLst/>
          </a:prstGeom>
        </p:spPr>
      </p:pic>
      <p:sp>
        <p:nvSpPr>
          <p:cNvPr id="2" name="Slide Number Placeholder 3">
            <a:extLst>
              <a:ext uri="{FF2B5EF4-FFF2-40B4-BE49-F238E27FC236}">
                <a16:creationId xmlns:a16="http://schemas.microsoft.com/office/drawing/2014/main" id="{B99EB3B0-A6C5-0C00-E660-7CEDA5F7E460}"/>
              </a:ext>
            </a:extLst>
          </p:cNvPr>
          <p:cNvSpPr txBox="1">
            <a:spLocks/>
          </p:cNvSpPr>
          <p:nvPr/>
        </p:nvSpPr>
        <p:spPr>
          <a:xfrm>
            <a:off x="11429616" y="6475286"/>
            <a:ext cx="73537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6D22F896-40B5-4ADD-8801-0D06FADFA095}" type="slidenum">
              <a:rPr lang="en-GB" sz="1000" smtClean="0">
                <a:solidFill>
                  <a:schemeClr val="accent2"/>
                </a:solidFill>
                <a:latin typeface="Calibri" panose="020F0502020204030204" pitchFamily="34" charset="0"/>
                <a:cs typeface="Calibri" panose="020F0502020204030204" pitchFamily="34" charset="0"/>
              </a:rPr>
              <a:pPr algn="ctr"/>
              <a:t>11</a:t>
            </a:fld>
            <a:endParaRPr lang="en-GB" sz="1000" dirty="0">
              <a:solidFill>
                <a:schemeClr val="accent2"/>
              </a:solidFill>
              <a:latin typeface="Calibri" panose="020F050202020403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id="{370458B4-E2C8-FAAD-1482-AD004A5B085D}"/>
              </a:ext>
            </a:extLst>
          </p:cNvPr>
          <p:cNvGrpSpPr/>
          <p:nvPr/>
        </p:nvGrpSpPr>
        <p:grpSpPr>
          <a:xfrm>
            <a:off x="0" y="5016581"/>
            <a:ext cx="12192000" cy="1333652"/>
            <a:chOff x="0" y="671317"/>
            <a:chExt cx="12192000" cy="1333652"/>
          </a:xfrm>
        </p:grpSpPr>
        <p:sp>
          <p:nvSpPr>
            <p:cNvPr id="25" name="Rectangle 24">
              <a:extLst>
                <a:ext uri="{FF2B5EF4-FFF2-40B4-BE49-F238E27FC236}">
                  <a16:creationId xmlns:a16="http://schemas.microsoft.com/office/drawing/2014/main" id="{CC4E5544-E8B2-F382-EDE1-79612AEB8A14}"/>
                </a:ext>
              </a:extLst>
            </p:cNvPr>
            <p:cNvSpPr/>
            <p:nvPr/>
          </p:nvSpPr>
          <p:spPr>
            <a:xfrm>
              <a:off x="0" y="671317"/>
              <a:ext cx="12192000" cy="1333652"/>
            </a:xfrm>
            <a:prstGeom prst="rect">
              <a:avLst/>
            </a:prstGeom>
            <a:solidFill>
              <a:schemeClr val="accent5">
                <a:alpha val="666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6" name="Shape 22">
              <a:extLst>
                <a:ext uri="{FF2B5EF4-FFF2-40B4-BE49-F238E27FC236}">
                  <a16:creationId xmlns:a16="http://schemas.microsoft.com/office/drawing/2014/main" id="{66933184-37AA-4DFB-5A58-D47A11E252DA}"/>
                </a:ext>
              </a:extLst>
            </p:cNvPr>
            <p:cNvSpPr/>
            <p:nvPr/>
          </p:nvSpPr>
          <p:spPr>
            <a:xfrm>
              <a:off x="9445278" y="982760"/>
              <a:ext cx="1783080" cy="731520"/>
            </a:xfrm>
            <a:prstGeom prst="rect">
              <a:avLst/>
            </a:prstGeom>
            <a:solidFill>
              <a:schemeClr val="accent4">
                <a:lumMod val="20000"/>
                <a:lumOff val="80000"/>
              </a:schemeClr>
            </a:solidFill>
            <a:ln w="19050">
              <a:solidFill>
                <a:schemeClr val="accent4"/>
              </a:solidFill>
            </a:ln>
          </p:spPr>
          <p:style>
            <a:lnRef idx="2">
              <a:schemeClr val="dk1"/>
            </a:lnRef>
            <a:fillRef idx="1">
              <a:schemeClr val="lt1"/>
            </a:fillRef>
            <a:effectRef idx="0">
              <a:schemeClr val="dk1"/>
            </a:effectRef>
            <a:fontRef idx="minor">
              <a:schemeClr val="dk1"/>
            </a:fontRef>
          </p:style>
          <p:txBody>
            <a:bodyPr/>
            <a:lstStyle/>
            <a:p>
              <a:endParaRPr lang="en-GB" noProof="0"/>
            </a:p>
          </p:txBody>
        </p:sp>
        <p:sp>
          <p:nvSpPr>
            <p:cNvPr id="27" name="Shape 18">
              <a:extLst>
                <a:ext uri="{FF2B5EF4-FFF2-40B4-BE49-F238E27FC236}">
                  <a16:creationId xmlns:a16="http://schemas.microsoft.com/office/drawing/2014/main" id="{EE49B101-D0A3-6988-D8FF-2438F2F30FF4}"/>
                </a:ext>
              </a:extLst>
            </p:cNvPr>
            <p:cNvSpPr/>
            <p:nvPr/>
          </p:nvSpPr>
          <p:spPr>
            <a:xfrm flipV="1">
              <a:off x="2686550" y="1390674"/>
              <a:ext cx="6511757" cy="20319"/>
            </a:xfrm>
            <a:prstGeom prst="line">
              <a:avLst/>
            </a:prstGeom>
            <a:noFill/>
            <a:ln w="31750">
              <a:solidFill>
                <a:schemeClr val="accent4"/>
              </a:solidFill>
              <a:prstDash val="dash"/>
              <a:headEnd type="none" w="med" len="med"/>
              <a:tailEnd type="arrow" w="med" len="med"/>
            </a:ln>
          </p:spPr>
          <p:txBody>
            <a:bodyPr/>
            <a:lstStyle/>
            <a:p>
              <a:endParaRPr lang="en-GB" noProof="0"/>
            </a:p>
          </p:txBody>
        </p:sp>
        <p:sp>
          <p:nvSpPr>
            <p:cNvPr id="28" name="Text 20">
              <a:extLst>
                <a:ext uri="{FF2B5EF4-FFF2-40B4-BE49-F238E27FC236}">
                  <a16:creationId xmlns:a16="http://schemas.microsoft.com/office/drawing/2014/main" id="{69FBE458-BE5C-AA47-A8DB-45DD06A6ECFC}"/>
                </a:ext>
              </a:extLst>
            </p:cNvPr>
            <p:cNvSpPr/>
            <p:nvPr/>
          </p:nvSpPr>
          <p:spPr>
            <a:xfrm>
              <a:off x="761085" y="982760"/>
              <a:ext cx="1783080" cy="731520"/>
            </a:xfrm>
            <a:prstGeom prst="rect">
              <a:avLst/>
            </a:prstGeom>
            <a:solidFill>
              <a:schemeClr val="accent4">
                <a:lumMod val="20000"/>
                <a:lumOff val="80000"/>
              </a:schemeClr>
            </a:solidFill>
            <a:ln w="19050">
              <a:solidFill>
                <a:schemeClr val="accent4"/>
              </a:solidFill>
            </a:ln>
          </p:spPr>
          <p:txBody>
            <a:bodyPr wrap="square" lIns="50800" tIns="50800" rIns="50800" bIns="50800" rtlCol="0" anchor="ctr"/>
            <a:lstStyle/>
            <a:p>
              <a:pPr marL="0" indent="0" algn="ctr">
                <a:buNone/>
              </a:pPr>
              <a:r>
                <a:rPr lang="en-GB" sz="1400" b="1" noProof="0" dirty="0">
                  <a:solidFill>
                    <a:schemeClr val="accent4"/>
                  </a:solidFill>
                  <a:latin typeface="Calibri" pitchFamily="34" charset="0"/>
                  <a:ea typeface="Calibri" pitchFamily="34" charset="-122"/>
                  <a:cs typeface="Calibri" pitchFamily="34" charset="-120"/>
                </a:rPr>
                <a:t>CCAM System</a:t>
              </a:r>
              <a:endParaRPr lang="en-GB" sz="1400" noProof="0" dirty="0">
                <a:solidFill>
                  <a:schemeClr val="accent4"/>
                </a:solidFill>
              </a:endParaRPr>
            </a:p>
          </p:txBody>
        </p:sp>
        <p:sp>
          <p:nvSpPr>
            <p:cNvPr id="29" name="Text 23">
              <a:extLst>
                <a:ext uri="{FF2B5EF4-FFF2-40B4-BE49-F238E27FC236}">
                  <a16:creationId xmlns:a16="http://schemas.microsoft.com/office/drawing/2014/main" id="{340416BC-1289-D9CC-E506-707F5B52C29A}"/>
                </a:ext>
              </a:extLst>
            </p:cNvPr>
            <p:cNvSpPr/>
            <p:nvPr/>
          </p:nvSpPr>
          <p:spPr>
            <a:xfrm>
              <a:off x="9445278" y="998378"/>
              <a:ext cx="1783080" cy="731520"/>
            </a:xfrm>
            <a:prstGeom prst="rect">
              <a:avLst/>
            </a:prstGeom>
            <a:noFill/>
            <a:ln/>
          </p:spPr>
          <p:txBody>
            <a:bodyPr wrap="square" lIns="50800" tIns="50800" rIns="50800" bIns="50800" rtlCol="0" anchor="ctr"/>
            <a:lstStyle/>
            <a:p>
              <a:pPr marL="0" indent="0" algn="ctr">
                <a:buNone/>
              </a:pPr>
              <a:r>
                <a:rPr lang="en-GB" sz="1400" b="1" noProof="0" dirty="0">
                  <a:solidFill>
                    <a:schemeClr val="accent4"/>
                  </a:solidFill>
                  <a:latin typeface="Calibri" pitchFamily="34" charset="0"/>
                  <a:ea typeface="Calibri" pitchFamily="34" charset="-122"/>
                  <a:cs typeface="Calibri" pitchFamily="34" charset="-120"/>
                </a:rPr>
                <a:t>Land Use</a:t>
              </a:r>
              <a:endParaRPr lang="en-GB" sz="1400" noProof="0" dirty="0">
                <a:solidFill>
                  <a:schemeClr val="accent4"/>
                </a:solidFill>
              </a:endParaRPr>
            </a:p>
          </p:txBody>
        </p:sp>
        <p:sp>
          <p:nvSpPr>
            <p:cNvPr id="30" name="Shape 24">
              <a:extLst>
                <a:ext uri="{FF2B5EF4-FFF2-40B4-BE49-F238E27FC236}">
                  <a16:creationId xmlns:a16="http://schemas.microsoft.com/office/drawing/2014/main" id="{CBE01735-5AE2-5578-9C8E-56318350F180}"/>
                </a:ext>
              </a:extLst>
            </p:cNvPr>
            <p:cNvSpPr/>
            <p:nvPr/>
          </p:nvSpPr>
          <p:spPr>
            <a:xfrm>
              <a:off x="5517274" y="799880"/>
              <a:ext cx="1097280" cy="1097280"/>
            </a:xfrm>
            <a:prstGeom prst="ellipse">
              <a:avLst/>
            </a:prstGeom>
            <a:solidFill>
              <a:schemeClr val="accent4">
                <a:lumMod val="20000"/>
                <a:lumOff val="80000"/>
              </a:schemeClr>
            </a:solidFill>
            <a:ln w="19050">
              <a:solidFill>
                <a:schemeClr val="accent4"/>
              </a:solidFill>
              <a:prstDash val="solid"/>
            </a:ln>
          </p:spPr>
          <p:txBody>
            <a:bodyPr/>
            <a:lstStyle/>
            <a:p>
              <a:endParaRPr lang="en-GB" noProof="0"/>
            </a:p>
          </p:txBody>
        </p:sp>
        <p:sp>
          <p:nvSpPr>
            <p:cNvPr id="31" name="Text 25">
              <a:extLst>
                <a:ext uri="{FF2B5EF4-FFF2-40B4-BE49-F238E27FC236}">
                  <a16:creationId xmlns:a16="http://schemas.microsoft.com/office/drawing/2014/main" id="{14FD391E-FA23-0CB8-F0BD-1E16A9070092}"/>
                </a:ext>
              </a:extLst>
            </p:cNvPr>
            <p:cNvSpPr/>
            <p:nvPr/>
          </p:nvSpPr>
          <p:spPr>
            <a:xfrm>
              <a:off x="5517274" y="789503"/>
              <a:ext cx="1097280" cy="1097280"/>
            </a:xfrm>
            <a:prstGeom prst="rect">
              <a:avLst/>
            </a:prstGeom>
            <a:noFill/>
            <a:ln/>
          </p:spPr>
          <p:txBody>
            <a:bodyPr wrap="square" lIns="0" tIns="0" rIns="0" bIns="0" rtlCol="0" anchor="ctr"/>
            <a:lstStyle/>
            <a:p>
              <a:pPr marL="0" indent="0" algn="ctr">
                <a:buNone/>
              </a:pPr>
              <a:r>
                <a:rPr lang="en-GB" sz="6400" b="1" noProof="0" dirty="0">
                  <a:solidFill>
                    <a:schemeClr val="accent4"/>
                  </a:solidFill>
                  <a:latin typeface="Calibri" pitchFamily="34" charset="0"/>
                  <a:ea typeface="Calibri" pitchFamily="34" charset="-122"/>
                  <a:cs typeface="Calibri" pitchFamily="34" charset="-120"/>
                </a:rPr>
                <a:t>?</a:t>
              </a:r>
              <a:endParaRPr lang="en-GB" sz="6400" noProof="0" dirty="0">
                <a:solidFill>
                  <a:schemeClr val="accent4"/>
                </a:solidFill>
              </a:endParaRPr>
            </a:p>
          </p:txBody>
        </p:sp>
      </p:grpSp>
    </p:spTree>
    <p:extLst>
      <p:ext uri="{BB962C8B-B14F-4D97-AF65-F5344CB8AC3E}">
        <p14:creationId xmlns:p14="http://schemas.microsoft.com/office/powerpoint/2010/main" val="403258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EF081-C53C-5E00-FAF9-E2B51985280E}"/>
            </a:ext>
          </a:extLst>
        </p:cNvPr>
        <p:cNvGrpSpPr/>
        <p:nvPr/>
      </p:nvGrpSpPr>
      <p:grpSpPr>
        <a:xfrm>
          <a:off x="0" y="0"/>
          <a:ext cx="0" cy="0"/>
          <a:chOff x="0" y="0"/>
          <a:chExt cx="0" cy="0"/>
        </a:xfrm>
      </p:grpSpPr>
      <p:sp>
        <p:nvSpPr>
          <p:cNvPr id="32" name="Shape 30">
            <a:extLst>
              <a:ext uri="{FF2B5EF4-FFF2-40B4-BE49-F238E27FC236}">
                <a16:creationId xmlns:a16="http://schemas.microsoft.com/office/drawing/2014/main" id="{781948FE-ABB4-5C49-9259-5533FAC00077}"/>
              </a:ext>
            </a:extLst>
          </p:cNvPr>
          <p:cNvSpPr/>
          <p:nvPr/>
        </p:nvSpPr>
        <p:spPr>
          <a:xfrm>
            <a:off x="6141720" y="4829718"/>
            <a:ext cx="0" cy="960120"/>
          </a:xfrm>
          <a:prstGeom prst="line">
            <a:avLst/>
          </a:prstGeom>
          <a:noFill/>
          <a:ln w="12700">
            <a:solidFill>
              <a:srgbClr val="F0F4F2"/>
            </a:solidFill>
            <a:prstDash val="solid"/>
          </a:ln>
        </p:spPr>
        <p:txBody>
          <a:bodyPr/>
          <a:lstStyle/>
          <a:p>
            <a:endParaRPr lang="en-GB" noProof="0"/>
          </a:p>
        </p:txBody>
      </p:sp>
      <p:grpSp>
        <p:nvGrpSpPr>
          <p:cNvPr id="5" name="Group 4">
            <a:extLst>
              <a:ext uri="{FF2B5EF4-FFF2-40B4-BE49-F238E27FC236}">
                <a16:creationId xmlns:a16="http://schemas.microsoft.com/office/drawing/2014/main" id="{61A25BA7-37E0-D5A8-8008-93B030FCEDA9}"/>
              </a:ext>
            </a:extLst>
          </p:cNvPr>
          <p:cNvGrpSpPr/>
          <p:nvPr/>
        </p:nvGrpSpPr>
        <p:grpSpPr>
          <a:xfrm>
            <a:off x="0" y="4684970"/>
            <a:ext cx="12192000" cy="1715976"/>
            <a:chOff x="0" y="1523508"/>
            <a:chExt cx="12192000" cy="1715976"/>
          </a:xfrm>
        </p:grpSpPr>
        <p:grpSp>
          <p:nvGrpSpPr>
            <p:cNvPr id="6" name="Group 5">
              <a:extLst>
                <a:ext uri="{FF2B5EF4-FFF2-40B4-BE49-F238E27FC236}">
                  <a16:creationId xmlns:a16="http://schemas.microsoft.com/office/drawing/2014/main" id="{337CE9A4-59B2-8B84-3C7D-904B017DEE22}"/>
                </a:ext>
              </a:extLst>
            </p:cNvPr>
            <p:cNvGrpSpPr/>
            <p:nvPr/>
          </p:nvGrpSpPr>
          <p:grpSpPr>
            <a:xfrm>
              <a:off x="0" y="1523508"/>
              <a:ext cx="12192000" cy="1715976"/>
              <a:chOff x="-30480" y="515524"/>
              <a:chExt cx="12192000" cy="1715976"/>
            </a:xfrm>
          </p:grpSpPr>
          <p:sp>
            <p:nvSpPr>
              <p:cNvPr id="39" name="Rectangle 38">
                <a:extLst>
                  <a:ext uri="{FF2B5EF4-FFF2-40B4-BE49-F238E27FC236}">
                    <a16:creationId xmlns:a16="http://schemas.microsoft.com/office/drawing/2014/main" id="{EE1A044D-B126-8641-06CA-DBF0B3D7F29F}"/>
                  </a:ext>
                </a:extLst>
              </p:cNvPr>
              <p:cNvSpPr/>
              <p:nvPr/>
            </p:nvSpPr>
            <p:spPr>
              <a:xfrm>
                <a:off x="-30480" y="515524"/>
                <a:ext cx="12192000" cy="1715976"/>
              </a:xfrm>
              <a:prstGeom prst="rect">
                <a:avLst/>
              </a:prstGeom>
              <a:solidFill>
                <a:schemeClr val="accent5">
                  <a:alpha val="666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0" name="Text 20">
                <a:extLst>
                  <a:ext uri="{FF2B5EF4-FFF2-40B4-BE49-F238E27FC236}">
                    <a16:creationId xmlns:a16="http://schemas.microsoft.com/office/drawing/2014/main" id="{BDE260D2-8F60-80C3-96AC-2C58FB43DBB0}"/>
                  </a:ext>
                </a:extLst>
              </p:cNvPr>
              <p:cNvSpPr/>
              <p:nvPr/>
            </p:nvSpPr>
            <p:spPr>
              <a:xfrm>
                <a:off x="1184577" y="1300176"/>
                <a:ext cx="1481554" cy="731520"/>
              </a:xfrm>
              <a:prstGeom prst="rect">
                <a:avLst/>
              </a:prstGeom>
              <a:solidFill>
                <a:schemeClr val="accent4">
                  <a:lumMod val="20000"/>
                  <a:lumOff val="80000"/>
                  <a:alpha val="67000"/>
                </a:schemeClr>
              </a:solidFill>
              <a:ln w="19050">
                <a:solidFill>
                  <a:schemeClr val="accent4">
                    <a:alpha val="67000"/>
                  </a:schemeClr>
                </a:solidFill>
              </a:ln>
            </p:spPr>
            <p:txBody>
              <a:bodyPr wrap="square" lIns="50800" tIns="50800" rIns="50800" bIns="50800" rtlCol="0" anchor="ctr"/>
              <a:lstStyle/>
              <a:p>
                <a:pPr marL="0" indent="0" algn="ctr">
                  <a:buNone/>
                </a:pPr>
                <a:r>
                  <a:rPr lang="en-GB" sz="1400" b="1" noProof="0" dirty="0">
                    <a:solidFill>
                      <a:schemeClr val="accent4"/>
                    </a:solidFill>
                    <a:latin typeface="Calibri" pitchFamily="34" charset="0"/>
                    <a:ea typeface="Calibri" pitchFamily="34" charset="-122"/>
                    <a:cs typeface="Calibri" pitchFamily="34" charset="-120"/>
                  </a:rPr>
                  <a:t>CCAM System</a:t>
                </a:r>
                <a:endParaRPr lang="en-GB" sz="1400" noProof="0" dirty="0">
                  <a:solidFill>
                    <a:schemeClr val="accent4"/>
                  </a:solidFill>
                </a:endParaRPr>
              </a:p>
            </p:txBody>
          </p:sp>
          <p:sp>
            <p:nvSpPr>
              <p:cNvPr id="41" name="Text 23">
                <a:extLst>
                  <a:ext uri="{FF2B5EF4-FFF2-40B4-BE49-F238E27FC236}">
                    <a16:creationId xmlns:a16="http://schemas.microsoft.com/office/drawing/2014/main" id="{0043BE9C-FB9C-0806-8D3B-72656E94A186}"/>
                  </a:ext>
                </a:extLst>
              </p:cNvPr>
              <p:cNvSpPr/>
              <p:nvPr/>
            </p:nvSpPr>
            <p:spPr>
              <a:xfrm>
                <a:off x="9646536" y="998378"/>
                <a:ext cx="1783080" cy="731520"/>
              </a:xfrm>
              <a:prstGeom prst="rect">
                <a:avLst/>
              </a:prstGeom>
              <a:noFill/>
              <a:ln/>
            </p:spPr>
            <p:txBody>
              <a:bodyPr wrap="square" lIns="50800" tIns="50800" rIns="50800" bIns="50800" rtlCol="0" anchor="ctr"/>
              <a:lstStyle/>
              <a:p>
                <a:pPr marL="0" indent="0" algn="ctr">
                  <a:buNone/>
                </a:pPr>
                <a:endParaRPr lang="en-GB" sz="1300" noProof="0"/>
              </a:p>
            </p:txBody>
          </p:sp>
          <p:sp>
            <p:nvSpPr>
              <p:cNvPr id="42" name="Text 25">
                <a:extLst>
                  <a:ext uri="{FF2B5EF4-FFF2-40B4-BE49-F238E27FC236}">
                    <a16:creationId xmlns:a16="http://schemas.microsoft.com/office/drawing/2014/main" id="{EBAEFC4C-82E0-17CD-CDB7-C3762BC68DFC}"/>
                  </a:ext>
                </a:extLst>
              </p:cNvPr>
              <p:cNvSpPr/>
              <p:nvPr/>
            </p:nvSpPr>
            <p:spPr>
              <a:xfrm>
                <a:off x="5718532" y="799880"/>
                <a:ext cx="1097280" cy="1097280"/>
              </a:xfrm>
              <a:prstGeom prst="rect">
                <a:avLst/>
              </a:prstGeom>
              <a:noFill/>
              <a:ln/>
            </p:spPr>
            <p:txBody>
              <a:bodyPr wrap="square" lIns="0" tIns="0" rIns="0" bIns="0" rtlCol="0" anchor="ctr"/>
              <a:lstStyle/>
              <a:p>
                <a:pPr marL="0" indent="0" algn="ctr">
                  <a:buNone/>
                </a:pPr>
                <a:endParaRPr lang="en-GB" sz="6400" noProof="0"/>
              </a:p>
            </p:txBody>
          </p:sp>
        </p:grpSp>
        <p:grpSp>
          <p:nvGrpSpPr>
            <p:cNvPr id="16" name="Group 15">
              <a:extLst>
                <a:ext uri="{FF2B5EF4-FFF2-40B4-BE49-F238E27FC236}">
                  <a16:creationId xmlns:a16="http://schemas.microsoft.com/office/drawing/2014/main" id="{51BE6551-DED4-42AE-F11C-D96F1E21C9A6}"/>
                </a:ext>
              </a:extLst>
            </p:cNvPr>
            <p:cNvGrpSpPr/>
            <p:nvPr/>
          </p:nvGrpSpPr>
          <p:grpSpPr>
            <a:xfrm>
              <a:off x="2840500" y="1682434"/>
              <a:ext cx="8909540" cy="1379375"/>
              <a:chOff x="29181" y="1724267"/>
              <a:chExt cx="8909540" cy="1379375"/>
            </a:xfrm>
          </p:grpSpPr>
          <p:sp>
            <p:nvSpPr>
              <p:cNvPr id="17" name="Text 20">
                <a:extLst>
                  <a:ext uri="{FF2B5EF4-FFF2-40B4-BE49-F238E27FC236}">
                    <a16:creationId xmlns:a16="http://schemas.microsoft.com/office/drawing/2014/main" id="{7C7BB127-70E2-4757-EC16-A707F20130CA}"/>
                  </a:ext>
                </a:extLst>
              </p:cNvPr>
              <p:cNvSpPr/>
              <p:nvPr/>
            </p:nvSpPr>
            <p:spPr>
              <a:xfrm>
                <a:off x="2987234" y="2372122"/>
                <a:ext cx="1481554" cy="731520"/>
              </a:xfrm>
              <a:prstGeom prst="rect">
                <a:avLst/>
              </a:prstGeom>
              <a:ln w="19050">
                <a:solidFill>
                  <a:schemeClr val="accent4"/>
                </a:solidFill>
              </a:ln>
            </p:spPr>
            <p:style>
              <a:lnRef idx="2">
                <a:schemeClr val="dk1"/>
              </a:lnRef>
              <a:fillRef idx="1">
                <a:schemeClr val="lt1"/>
              </a:fillRef>
              <a:effectRef idx="0">
                <a:schemeClr val="dk1"/>
              </a:effectRef>
              <a:fontRef idx="minor">
                <a:schemeClr val="dk1"/>
              </a:fontRef>
            </p:style>
            <p:txBody>
              <a:bodyPr wrap="square" lIns="50800" tIns="50800" rIns="50800" bIns="50800" rtlCol="0" anchor="ctr"/>
              <a:lstStyle/>
              <a:p>
                <a:pPr marL="0" indent="0" algn="ctr">
                  <a:buNone/>
                </a:pPr>
                <a:r>
                  <a:rPr lang="en-GB" sz="1400" noProof="0" dirty="0">
                    <a:solidFill>
                      <a:schemeClr val="accent4"/>
                    </a:solidFill>
                  </a:rPr>
                  <a:t>Value of </a:t>
                </a:r>
                <a:br>
                  <a:rPr lang="en-GB" sz="1400" noProof="0" dirty="0">
                    <a:solidFill>
                      <a:schemeClr val="accent4"/>
                    </a:solidFill>
                  </a:rPr>
                </a:br>
                <a:r>
                  <a:rPr lang="en-GB" sz="1400" noProof="0" dirty="0">
                    <a:solidFill>
                      <a:schemeClr val="accent4"/>
                    </a:solidFill>
                  </a:rPr>
                  <a:t>travel time</a:t>
                </a:r>
                <a:br>
                  <a:rPr lang="en-GB" sz="1400" noProof="0" dirty="0">
                    <a:solidFill>
                      <a:schemeClr val="accent4"/>
                    </a:solidFill>
                  </a:rPr>
                </a:br>
                <a:r>
                  <a:rPr lang="en-GB" sz="1400" noProof="0" dirty="0">
                    <a:solidFill>
                      <a:schemeClr val="accent4"/>
                    </a:solidFill>
                  </a:rPr>
                  <a:t>Length of trips</a:t>
                </a:r>
              </a:p>
            </p:txBody>
          </p:sp>
          <p:sp>
            <p:nvSpPr>
              <p:cNvPr id="18" name="Text 20">
                <a:extLst>
                  <a:ext uri="{FF2B5EF4-FFF2-40B4-BE49-F238E27FC236}">
                    <a16:creationId xmlns:a16="http://schemas.microsoft.com/office/drawing/2014/main" id="{D889DA1B-94CE-D410-B498-103DE3A75423}"/>
                  </a:ext>
                </a:extLst>
              </p:cNvPr>
              <p:cNvSpPr/>
              <p:nvPr/>
            </p:nvSpPr>
            <p:spPr>
              <a:xfrm>
                <a:off x="730605" y="2356504"/>
                <a:ext cx="1481554" cy="731520"/>
              </a:xfrm>
              <a:prstGeom prst="rect">
                <a:avLst/>
              </a:prstGeom>
              <a:ln w="19050">
                <a:solidFill>
                  <a:schemeClr val="accent4"/>
                </a:solidFill>
              </a:ln>
            </p:spPr>
            <p:style>
              <a:lnRef idx="2">
                <a:schemeClr val="dk1"/>
              </a:lnRef>
              <a:fillRef idx="1">
                <a:schemeClr val="lt1"/>
              </a:fillRef>
              <a:effectRef idx="0">
                <a:schemeClr val="dk1"/>
              </a:effectRef>
              <a:fontRef idx="minor">
                <a:schemeClr val="dk1"/>
              </a:fontRef>
            </p:style>
            <p:txBody>
              <a:bodyPr wrap="square" lIns="50800" tIns="50800" rIns="50800" bIns="50800" rtlCol="0" anchor="ctr"/>
              <a:lstStyle/>
              <a:p>
                <a:pPr marL="0" indent="0" algn="ctr">
                  <a:buNone/>
                </a:pPr>
                <a:r>
                  <a:rPr lang="en-GB" sz="1400" noProof="0" dirty="0">
                    <a:solidFill>
                      <a:schemeClr val="accent4"/>
                    </a:solidFill>
                  </a:rPr>
                  <a:t>User experience. Acceptance</a:t>
                </a:r>
              </a:p>
            </p:txBody>
          </p:sp>
          <p:sp>
            <p:nvSpPr>
              <p:cNvPr id="19" name="Text 20">
                <a:extLst>
                  <a:ext uri="{FF2B5EF4-FFF2-40B4-BE49-F238E27FC236}">
                    <a16:creationId xmlns:a16="http://schemas.microsoft.com/office/drawing/2014/main" id="{7B922D2D-E7BF-0686-88C1-C2DC2C565B37}"/>
                  </a:ext>
                </a:extLst>
              </p:cNvPr>
              <p:cNvSpPr/>
              <p:nvPr/>
            </p:nvSpPr>
            <p:spPr>
              <a:xfrm>
                <a:off x="5209836" y="2356504"/>
                <a:ext cx="1481555" cy="731520"/>
              </a:xfrm>
              <a:prstGeom prst="rect">
                <a:avLst/>
              </a:prstGeom>
              <a:ln w="19050">
                <a:solidFill>
                  <a:schemeClr val="accent4"/>
                </a:solidFill>
              </a:ln>
            </p:spPr>
            <p:style>
              <a:lnRef idx="2">
                <a:schemeClr val="dk1"/>
              </a:lnRef>
              <a:fillRef idx="1">
                <a:schemeClr val="lt1"/>
              </a:fillRef>
              <a:effectRef idx="0">
                <a:schemeClr val="dk1"/>
              </a:effectRef>
              <a:fontRef idx="minor">
                <a:schemeClr val="dk1"/>
              </a:fontRef>
            </p:style>
            <p:txBody>
              <a:bodyPr wrap="square" lIns="50800" tIns="50800" rIns="50800" bIns="50800" rtlCol="0" anchor="ctr"/>
              <a:lstStyle/>
              <a:p>
                <a:pPr marL="0" indent="0" algn="ctr">
                  <a:buNone/>
                </a:pPr>
                <a:r>
                  <a:rPr lang="en-GB" sz="1400" noProof="0" dirty="0">
                    <a:solidFill>
                      <a:schemeClr val="accent4"/>
                    </a:solidFill>
                  </a:rPr>
                  <a:t>Reachable destinations</a:t>
                </a:r>
              </a:p>
            </p:txBody>
          </p:sp>
          <p:grpSp>
            <p:nvGrpSpPr>
              <p:cNvPr id="20" name="Group 19">
                <a:extLst>
                  <a:ext uri="{FF2B5EF4-FFF2-40B4-BE49-F238E27FC236}">
                    <a16:creationId xmlns:a16="http://schemas.microsoft.com/office/drawing/2014/main" id="{C88F94B2-6D61-C5D4-8139-50CCDDF3A618}"/>
                  </a:ext>
                </a:extLst>
              </p:cNvPr>
              <p:cNvGrpSpPr/>
              <p:nvPr/>
            </p:nvGrpSpPr>
            <p:grpSpPr>
              <a:xfrm>
                <a:off x="2470151" y="2536620"/>
                <a:ext cx="344092" cy="402523"/>
                <a:chOff x="1790621" y="736950"/>
                <a:chExt cx="344092" cy="402523"/>
              </a:xfrm>
            </p:grpSpPr>
            <p:sp>
              <p:nvSpPr>
                <p:cNvPr id="37" name="Arrow: Right 36">
                  <a:extLst>
                    <a:ext uri="{FF2B5EF4-FFF2-40B4-BE49-F238E27FC236}">
                      <a16:creationId xmlns:a16="http://schemas.microsoft.com/office/drawing/2014/main" id="{521E20A4-4283-3974-F800-D17D6C5C546C}"/>
                    </a:ext>
                  </a:extLst>
                </p:cNvPr>
                <p:cNvSpPr/>
                <p:nvPr/>
              </p:nvSpPr>
              <p:spPr>
                <a:xfrm>
                  <a:off x="1790621" y="736950"/>
                  <a:ext cx="344092" cy="402523"/>
                </a:xfrm>
                <a:prstGeom prst="rightArrow">
                  <a:avLst>
                    <a:gd name="adj1" fmla="val 60000"/>
                    <a:gd name="adj2" fmla="val 50000"/>
                  </a:avLst>
                </a:prstGeom>
                <a:solidFill>
                  <a:schemeClr val="accent2"/>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noProof="0"/>
                </a:p>
              </p:txBody>
            </p:sp>
            <p:sp>
              <p:nvSpPr>
                <p:cNvPr id="38" name="Arrow: Right 4">
                  <a:extLst>
                    <a:ext uri="{FF2B5EF4-FFF2-40B4-BE49-F238E27FC236}">
                      <a16:creationId xmlns:a16="http://schemas.microsoft.com/office/drawing/2014/main" id="{CB81436A-AEEC-719A-D2DA-7C1AADCE7843}"/>
                    </a:ext>
                  </a:extLst>
                </p:cNvPr>
                <p:cNvSpPr txBox="1"/>
                <p:nvPr/>
              </p:nvSpPr>
              <p:spPr>
                <a:xfrm>
                  <a:off x="1790621" y="817455"/>
                  <a:ext cx="240864" cy="2415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noProof="0"/>
                </a:p>
              </p:txBody>
            </p:sp>
          </p:grpSp>
          <p:grpSp>
            <p:nvGrpSpPr>
              <p:cNvPr id="21" name="Group 20">
                <a:extLst>
                  <a:ext uri="{FF2B5EF4-FFF2-40B4-BE49-F238E27FC236}">
                    <a16:creationId xmlns:a16="http://schemas.microsoft.com/office/drawing/2014/main" id="{5D41A24A-EE09-ED3F-DDE9-274CDCB4A20E}"/>
                  </a:ext>
                </a:extLst>
              </p:cNvPr>
              <p:cNvGrpSpPr/>
              <p:nvPr/>
            </p:nvGrpSpPr>
            <p:grpSpPr>
              <a:xfrm>
                <a:off x="177441" y="2521141"/>
                <a:ext cx="344092" cy="402523"/>
                <a:chOff x="1790621" y="736950"/>
                <a:chExt cx="344092" cy="402523"/>
              </a:xfrm>
            </p:grpSpPr>
            <p:sp>
              <p:nvSpPr>
                <p:cNvPr id="35" name="Arrow: Right 34">
                  <a:extLst>
                    <a:ext uri="{FF2B5EF4-FFF2-40B4-BE49-F238E27FC236}">
                      <a16:creationId xmlns:a16="http://schemas.microsoft.com/office/drawing/2014/main" id="{6BD04516-99A5-D779-9FDC-33BFFBB668B4}"/>
                    </a:ext>
                  </a:extLst>
                </p:cNvPr>
                <p:cNvSpPr/>
                <p:nvPr/>
              </p:nvSpPr>
              <p:spPr>
                <a:xfrm>
                  <a:off x="1790621" y="736950"/>
                  <a:ext cx="344092" cy="402523"/>
                </a:xfrm>
                <a:prstGeom prst="rightArrow">
                  <a:avLst>
                    <a:gd name="adj1" fmla="val 60000"/>
                    <a:gd name="adj2" fmla="val 50000"/>
                  </a:avLst>
                </a:prstGeom>
                <a:solidFill>
                  <a:schemeClr val="accent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noProof="0"/>
                </a:p>
              </p:txBody>
            </p:sp>
            <p:sp>
              <p:nvSpPr>
                <p:cNvPr id="36" name="Arrow: Right 4">
                  <a:extLst>
                    <a:ext uri="{FF2B5EF4-FFF2-40B4-BE49-F238E27FC236}">
                      <a16:creationId xmlns:a16="http://schemas.microsoft.com/office/drawing/2014/main" id="{38D7CA20-3B4C-7708-E3A0-4B75616DFA48}"/>
                    </a:ext>
                  </a:extLst>
                </p:cNvPr>
                <p:cNvSpPr txBox="1"/>
                <p:nvPr/>
              </p:nvSpPr>
              <p:spPr>
                <a:xfrm>
                  <a:off x="1790621" y="817455"/>
                  <a:ext cx="240864" cy="24151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noProof="0"/>
                </a:p>
              </p:txBody>
            </p:sp>
          </p:grpSp>
          <p:pic>
            <p:nvPicPr>
              <p:cNvPr id="22" name="Picture 21">
                <a:extLst>
                  <a:ext uri="{FF2B5EF4-FFF2-40B4-BE49-F238E27FC236}">
                    <a16:creationId xmlns:a16="http://schemas.microsoft.com/office/drawing/2014/main" id="{EF5D97CC-CFE5-6B6D-3822-748E48AFBBBF}"/>
                  </a:ext>
                </a:extLst>
              </p:cNvPr>
              <p:cNvPicPr>
                <a:picLocks noChangeAspect="1"/>
              </p:cNvPicPr>
              <p:nvPr/>
            </p:nvPicPr>
            <p:blipFill>
              <a:blip r:embed="rId3"/>
              <a:stretch>
                <a:fillRect/>
              </a:stretch>
            </p:blipFill>
            <p:spPr>
              <a:xfrm>
                <a:off x="29181" y="1742039"/>
                <a:ext cx="2182978" cy="415805"/>
              </a:xfrm>
              <a:prstGeom prst="rect">
                <a:avLst/>
              </a:prstGeom>
            </p:spPr>
          </p:pic>
          <p:pic>
            <p:nvPicPr>
              <p:cNvPr id="23" name="Picture 22">
                <a:extLst>
                  <a:ext uri="{FF2B5EF4-FFF2-40B4-BE49-F238E27FC236}">
                    <a16:creationId xmlns:a16="http://schemas.microsoft.com/office/drawing/2014/main" id="{83B17DB1-E956-DA52-CFA8-EC2BA00018EE}"/>
                  </a:ext>
                </a:extLst>
              </p:cNvPr>
              <p:cNvPicPr>
                <a:picLocks noChangeAspect="1"/>
              </p:cNvPicPr>
              <p:nvPr/>
            </p:nvPicPr>
            <p:blipFill>
              <a:blip r:embed="rId4"/>
              <a:stretch>
                <a:fillRect/>
              </a:stretch>
            </p:blipFill>
            <p:spPr>
              <a:xfrm>
                <a:off x="2285810" y="1742039"/>
                <a:ext cx="2182978" cy="420530"/>
              </a:xfrm>
              <a:prstGeom prst="rect">
                <a:avLst/>
              </a:prstGeom>
            </p:spPr>
          </p:pic>
          <p:pic>
            <p:nvPicPr>
              <p:cNvPr id="24" name="Picture 23">
                <a:extLst>
                  <a:ext uri="{FF2B5EF4-FFF2-40B4-BE49-F238E27FC236}">
                    <a16:creationId xmlns:a16="http://schemas.microsoft.com/office/drawing/2014/main" id="{68D14895-4F2E-F393-2DAE-4A3FFAE2B0C8}"/>
                  </a:ext>
                </a:extLst>
              </p:cNvPr>
              <p:cNvPicPr>
                <a:picLocks noChangeAspect="1"/>
              </p:cNvPicPr>
              <p:nvPr/>
            </p:nvPicPr>
            <p:blipFill>
              <a:blip r:embed="rId5"/>
              <a:stretch>
                <a:fillRect/>
              </a:stretch>
            </p:blipFill>
            <p:spPr>
              <a:xfrm>
                <a:off x="4542439" y="1724267"/>
                <a:ext cx="2181679" cy="419373"/>
              </a:xfrm>
              <a:prstGeom prst="rect">
                <a:avLst/>
              </a:prstGeom>
            </p:spPr>
          </p:pic>
          <p:pic>
            <p:nvPicPr>
              <p:cNvPr id="25" name="Picture 24">
                <a:extLst>
                  <a:ext uri="{FF2B5EF4-FFF2-40B4-BE49-F238E27FC236}">
                    <a16:creationId xmlns:a16="http://schemas.microsoft.com/office/drawing/2014/main" id="{70145196-6237-904D-BA5A-FA98554020E2}"/>
                  </a:ext>
                </a:extLst>
              </p:cNvPr>
              <p:cNvPicPr>
                <a:picLocks noChangeAspect="1"/>
              </p:cNvPicPr>
              <p:nvPr/>
            </p:nvPicPr>
            <p:blipFill>
              <a:blip r:embed="rId6"/>
              <a:stretch>
                <a:fillRect/>
              </a:stretch>
            </p:blipFill>
            <p:spPr>
              <a:xfrm>
                <a:off x="6797768" y="1736720"/>
                <a:ext cx="2140953" cy="406919"/>
              </a:xfrm>
              <a:prstGeom prst="rect">
                <a:avLst/>
              </a:prstGeom>
            </p:spPr>
          </p:pic>
          <p:sp>
            <p:nvSpPr>
              <p:cNvPr id="26" name="Text 20">
                <a:extLst>
                  <a:ext uri="{FF2B5EF4-FFF2-40B4-BE49-F238E27FC236}">
                    <a16:creationId xmlns:a16="http://schemas.microsoft.com/office/drawing/2014/main" id="{AC74A39F-5759-CE3B-5803-8E5076975553}"/>
                  </a:ext>
                </a:extLst>
              </p:cNvPr>
              <p:cNvSpPr/>
              <p:nvPr/>
            </p:nvSpPr>
            <p:spPr>
              <a:xfrm>
                <a:off x="7487728" y="2356504"/>
                <a:ext cx="1450993" cy="731520"/>
              </a:xfrm>
              <a:prstGeom prst="rect">
                <a:avLst/>
              </a:prstGeom>
              <a:ln w="19050">
                <a:solidFill>
                  <a:schemeClr val="accent4"/>
                </a:solidFill>
              </a:ln>
            </p:spPr>
            <p:style>
              <a:lnRef idx="2">
                <a:schemeClr val="dk1"/>
              </a:lnRef>
              <a:fillRef idx="1">
                <a:schemeClr val="lt1"/>
              </a:fillRef>
              <a:effectRef idx="0">
                <a:schemeClr val="dk1"/>
              </a:effectRef>
              <a:fontRef idx="minor">
                <a:schemeClr val="dk1"/>
              </a:fontRef>
            </p:style>
            <p:txBody>
              <a:bodyPr wrap="square" lIns="50800" tIns="50800" rIns="50800" bIns="50800" rtlCol="0" anchor="ctr"/>
              <a:lstStyle/>
              <a:p>
                <a:pPr marL="0" indent="0" algn="ctr">
                  <a:buNone/>
                </a:pPr>
                <a:r>
                  <a:rPr lang="en-GB" sz="1400" noProof="0" dirty="0">
                    <a:solidFill>
                      <a:schemeClr val="accent4"/>
                    </a:solidFill>
                    <a:latin typeface="Calibri" panose="020F0502020204030204" pitchFamily="34" charset="0"/>
                    <a:cs typeface="Calibri" panose="020F0502020204030204" pitchFamily="34" charset="0"/>
                  </a:rPr>
                  <a:t>Land use distribution</a:t>
                </a:r>
              </a:p>
            </p:txBody>
          </p:sp>
          <p:grpSp>
            <p:nvGrpSpPr>
              <p:cNvPr id="27" name="Group 26">
                <a:extLst>
                  <a:ext uri="{FF2B5EF4-FFF2-40B4-BE49-F238E27FC236}">
                    <a16:creationId xmlns:a16="http://schemas.microsoft.com/office/drawing/2014/main" id="{1266E6B0-BD7A-EC09-FA85-26816A06BAEA}"/>
                  </a:ext>
                </a:extLst>
              </p:cNvPr>
              <p:cNvGrpSpPr/>
              <p:nvPr/>
            </p:nvGrpSpPr>
            <p:grpSpPr>
              <a:xfrm>
                <a:off x="4685739" y="2536620"/>
                <a:ext cx="344092" cy="402523"/>
                <a:chOff x="1790621" y="736950"/>
                <a:chExt cx="344092" cy="402523"/>
              </a:xfrm>
            </p:grpSpPr>
            <p:sp>
              <p:nvSpPr>
                <p:cNvPr id="31" name="Arrow: Right 30">
                  <a:extLst>
                    <a:ext uri="{FF2B5EF4-FFF2-40B4-BE49-F238E27FC236}">
                      <a16:creationId xmlns:a16="http://schemas.microsoft.com/office/drawing/2014/main" id="{538862EB-79E8-2220-5D43-265BA02E1F00}"/>
                    </a:ext>
                  </a:extLst>
                </p:cNvPr>
                <p:cNvSpPr/>
                <p:nvPr/>
              </p:nvSpPr>
              <p:spPr>
                <a:xfrm>
                  <a:off x="1790621" y="736950"/>
                  <a:ext cx="344092" cy="402523"/>
                </a:xfrm>
                <a:prstGeom prst="rightArrow">
                  <a:avLst>
                    <a:gd name="adj1" fmla="val 60000"/>
                    <a:gd name="adj2" fmla="val 50000"/>
                  </a:avLst>
                </a:prstGeom>
                <a:solidFill>
                  <a:schemeClr val="accent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noProof="0"/>
                </a:p>
              </p:txBody>
            </p:sp>
            <p:sp>
              <p:nvSpPr>
                <p:cNvPr id="34" name="Arrow: Right 4">
                  <a:extLst>
                    <a:ext uri="{FF2B5EF4-FFF2-40B4-BE49-F238E27FC236}">
                      <a16:creationId xmlns:a16="http://schemas.microsoft.com/office/drawing/2014/main" id="{83F0FE5E-93D8-48D8-B108-8D13A6447D38}"/>
                    </a:ext>
                  </a:extLst>
                </p:cNvPr>
                <p:cNvSpPr txBox="1"/>
                <p:nvPr/>
              </p:nvSpPr>
              <p:spPr>
                <a:xfrm>
                  <a:off x="1790621" y="817455"/>
                  <a:ext cx="240864" cy="24151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noProof="0"/>
                </a:p>
              </p:txBody>
            </p:sp>
          </p:grpSp>
          <p:grpSp>
            <p:nvGrpSpPr>
              <p:cNvPr id="28" name="Group 27">
                <a:extLst>
                  <a:ext uri="{FF2B5EF4-FFF2-40B4-BE49-F238E27FC236}">
                    <a16:creationId xmlns:a16="http://schemas.microsoft.com/office/drawing/2014/main" id="{F07E51FA-6DAC-0518-5689-14C0A15FE6A6}"/>
                  </a:ext>
                </a:extLst>
              </p:cNvPr>
              <p:cNvGrpSpPr/>
              <p:nvPr/>
            </p:nvGrpSpPr>
            <p:grpSpPr>
              <a:xfrm>
                <a:off x="6977443" y="2521002"/>
                <a:ext cx="344092" cy="402523"/>
                <a:chOff x="1790621" y="736950"/>
                <a:chExt cx="344092" cy="402523"/>
              </a:xfrm>
            </p:grpSpPr>
            <p:sp>
              <p:nvSpPr>
                <p:cNvPr id="29" name="Arrow: Right 28">
                  <a:extLst>
                    <a:ext uri="{FF2B5EF4-FFF2-40B4-BE49-F238E27FC236}">
                      <a16:creationId xmlns:a16="http://schemas.microsoft.com/office/drawing/2014/main" id="{7C18698C-E5A5-A844-F3A1-D9A819DE6743}"/>
                    </a:ext>
                  </a:extLst>
                </p:cNvPr>
                <p:cNvSpPr/>
                <p:nvPr/>
              </p:nvSpPr>
              <p:spPr>
                <a:xfrm>
                  <a:off x="1790621" y="736950"/>
                  <a:ext cx="344092" cy="402523"/>
                </a:xfrm>
                <a:prstGeom prst="rightArrow">
                  <a:avLst>
                    <a:gd name="adj1" fmla="val 60000"/>
                    <a:gd name="adj2" fmla="val 50000"/>
                  </a:avLst>
                </a:prstGeom>
                <a:solidFill>
                  <a:schemeClr val="accent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noProof="0"/>
                </a:p>
              </p:txBody>
            </p:sp>
            <p:sp>
              <p:nvSpPr>
                <p:cNvPr id="30" name="Arrow: Right 4">
                  <a:extLst>
                    <a:ext uri="{FF2B5EF4-FFF2-40B4-BE49-F238E27FC236}">
                      <a16:creationId xmlns:a16="http://schemas.microsoft.com/office/drawing/2014/main" id="{ECAC7433-CF73-D150-27C4-FDA6DF67E9A7}"/>
                    </a:ext>
                  </a:extLst>
                </p:cNvPr>
                <p:cNvSpPr txBox="1"/>
                <p:nvPr/>
              </p:nvSpPr>
              <p:spPr>
                <a:xfrm>
                  <a:off x="1790621" y="817455"/>
                  <a:ext cx="240864" cy="24151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noProof="0"/>
                </a:p>
              </p:txBody>
            </p:sp>
          </p:grpSp>
        </p:grpSp>
      </p:grpSp>
      <p:sp>
        <p:nvSpPr>
          <p:cNvPr id="3" name="Text 0">
            <a:extLst>
              <a:ext uri="{FF2B5EF4-FFF2-40B4-BE49-F238E27FC236}">
                <a16:creationId xmlns:a16="http://schemas.microsoft.com/office/drawing/2014/main" id="{0C95991F-B9BD-EDEF-82C8-9D5C1AF72C10}"/>
              </a:ext>
            </a:extLst>
          </p:cNvPr>
          <p:cNvSpPr/>
          <p:nvPr/>
        </p:nvSpPr>
        <p:spPr>
          <a:xfrm>
            <a:off x="586733" y="4814226"/>
            <a:ext cx="2182978" cy="502920"/>
          </a:xfrm>
          <a:prstGeom prst="rect">
            <a:avLst/>
          </a:prstGeom>
          <a:noFill/>
          <a:ln/>
        </p:spPr>
        <p:txBody>
          <a:bodyPr wrap="square" lIns="0" tIns="0" rIns="0" bIns="0" rtlCol="0" anchor="ctr"/>
          <a:lstStyle/>
          <a:p>
            <a:pPr marL="0" indent="0" algn="l">
              <a:buNone/>
            </a:pPr>
            <a:r>
              <a:rPr lang="en-GB" b="1" noProof="0" dirty="0">
                <a:solidFill>
                  <a:srgbClr val="4FABB0"/>
                </a:solidFill>
                <a:latin typeface="Calibri" panose="020F0502020204030204" pitchFamily="34" charset="0"/>
                <a:ea typeface="+mj-ea"/>
                <a:cs typeface="Calibri" panose="020F0502020204030204" pitchFamily="34" charset="0"/>
              </a:rPr>
              <a:t>Impact Pathway</a:t>
            </a:r>
          </a:p>
        </p:txBody>
      </p:sp>
      <p:sp>
        <p:nvSpPr>
          <p:cNvPr id="9" name="Content Placeholder 2">
            <a:extLst>
              <a:ext uri="{FF2B5EF4-FFF2-40B4-BE49-F238E27FC236}">
                <a16:creationId xmlns:a16="http://schemas.microsoft.com/office/drawing/2014/main" id="{7EF660A9-2995-51D9-3D78-B97B7B9A6379}"/>
              </a:ext>
            </a:extLst>
          </p:cNvPr>
          <p:cNvSpPr txBox="1">
            <a:spLocks/>
          </p:cNvSpPr>
          <p:nvPr/>
        </p:nvSpPr>
        <p:spPr>
          <a:xfrm>
            <a:off x="582951" y="1934984"/>
            <a:ext cx="3425378" cy="1371887"/>
          </a:xfrm>
          <a:prstGeom prst="rect">
            <a:avLst/>
          </a:prstGeom>
          <a:noFill/>
          <a:ln w="25400">
            <a:noFill/>
          </a:ln>
        </p:spPr>
        <p:txBody>
          <a:bodyPr lIns="91440" tIns="45720" rIns="91440" bIns="45720" anchor="t">
            <a:normAutofit/>
          </a:bodyPr>
          <a:lstStyle>
            <a:defPPr>
              <a:defRPr lang="en-US"/>
            </a:defPPr>
            <a:lvl1pPr marL="228600" indent="-228600" defTabSz="914400">
              <a:lnSpc>
                <a:spcPct val="90000"/>
              </a:lnSpc>
              <a:spcBef>
                <a:spcPts val="1000"/>
              </a:spcBef>
              <a:buFontTx/>
              <a:buBlip>
                <a:blip r:embed="rId7"/>
              </a:buBlip>
              <a:defRPr sz="2000">
                <a:solidFill>
                  <a:srgbClr val="595959"/>
                </a:solidFill>
                <a:latin typeface="Calibri"/>
                <a:ea typeface="Calibri"/>
                <a:cs typeface="Calibri"/>
              </a:defRPr>
            </a:lvl1pPr>
            <a:lvl2pPr marL="685800" indent="-228600" defTabSz="914400">
              <a:lnSpc>
                <a:spcPct val="90000"/>
              </a:lnSpc>
              <a:spcBef>
                <a:spcPts val="500"/>
              </a:spcBef>
              <a:buFontTx/>
              <a:buBlip>
                <a:blip r:embed="rId8"/>
              </a:buBlip>
              <a:defRPr>
                <a:solidFill>
                  <a:srgbClr val="595959"/>
                </a:solidFill>
                <a:latin typeface="Calibri" panose="020F0502020204030204" pitchFamily="34" charset="0"/>
                <a:cs typeface="Calibri" panose="020F0502020204030204" pitchFamily="34" charset="0"/>
              </a:defRPr>
            </a:lvl2pPr>
            <a:lvl3pPr marL="1143000" indent="-228600" defTabSz="914400">
              <a:lnSpc>
                <a:spcPct val="90000"/>
              </a:lnSpc>
              <a:spcBef>
                <a:spcPts val="500"/>
              </a:spcBef>
              <a:buFontTx/>
              <a:buBlip>
                <a:blip r:embed="rId9"/>
              </a:buBlip>
              <a:defRPr sz="1600">
                <a:solidFill>
                  <a:srgbClr val="595959"/>
                </a:solidFill>
                <a:latin typeface="Calibri" panose="020F0502020204030204" pitchFamily="34" charset="0"/>
                <a:cs typeface="Calibri" panose="020F0502020204030204" pitchFamily="34" charset="0"/>
              </a:defRPr>
            </a:lvl3pPr>
            <a:lvl4pPr marL="1600200" indent="-228600" defTabSz="914400">
              <a:lnSpc>
                <a:spcPct val="90000"/>
              </a:lnSpc>
              <a:spcBef>
                <a:spcPts val="500"/>
              </a:spcBef>
              <a:buClr>
                <a:srgbClr val="239170"/>
              </a:buClr>
              <a:buFont typeface="Arial" panose="020B0604020202020204" pitchFamily="34" charset="0"/>
              <a:buChar char="•"/>
              <a:defRPr sz="1400">
                <a:solidFill>
                  <a:srgbClr val="595959"/>
                </a:solidFill>
                <a:latin typeface="Calibri" panose="020F0502020204030204" pitchFamily="34" charset="0"/>
                <a:cs typeface="Calibri" panose="020F0502020204030204" pitchFamily="34" charset="0"/>
              </a:defRPr>
            </a:lvl4pPr>
            <a:lvl5pPr marL="2057400" indent="-228600" defTabSz="914400">
              <a:lnSpc>
                <a:spcPct val="90000"/>
              </a:lnSpc>
              <a:spcBef>
                <a:spcPts val="500"/>
              </a:spcBef>
              <a:buClr>
                <a:srgbClr val="239170"/>
              </a:buClr>
              <a:buFont typeface="Arial" panose="020B0604020202020204" pitchFamily="34" charset="0"/>
              <a:buChar char="•"/>
              <a:defRPr sz="1200">
                <a:solidFill>
                  <a:srgbClr val="595959"/>
                </a:solidFill>
                <a:latin typeface="Calibri" panose="020F0502020204030204" pitchFamily="34" charset="0"/>
                <a:cs typeface="Calibri" panose="020F0502020204030204" pitchFamily="34" charset="0"/>
              </a:defRPr>
            </a:lvl5pPr>
            <a:lvl6pPr marL="2514600" indent="-228600" defTabSz="914400">
              <a:lnSpc>
                <a:spcPct val="90000"/>
              </a:lnSpc>
              <a:spcBef>
                <a:spcPts val="500"/>
              </a:spcBef>
              <a:buFont typeface="Arial" panose="020B0604020202020204" pitchFamily="34" charset="0"/>
              <a:buChar char="•"/>
              <a:defRPr sz="1600"/>
            </a:lvl6pPr>
            <a:lvl7pPr marL="2971800" indent="-228600" defTabSz="914400">
              <a:lnSpc>
                <a:spcPct val="90000"/>
              </a:lnSpc>
              <a:spcBef>
                <a:spcPts val="500"/>
              </a:spcBef>
              <a:buFont typeface="Arial" panose="020B0604020202020204" pitchFamily="34" charset="0"/>
              <a:buChar char="•"/>
              <a:defRPr sz="1600"/>
            </a:lvl7pPr>
            <a:lvl8pPr marL="3429000" indent="-228600" defTabSz="914400">
              <a:lnSpc>
                <a:spcPct val="90000"/>
              </a:lnSpc>
              <a:spcBef>
                <a:spcPts val="500"/>
              </a:spcBef>
              <a:buFont typeface="Arial" panose="020B0604020202020204" pitchFamily="34" charset="0"/>
              <a:buChar char="•"/>
              <a:defRPr sz="1600"/>
            </a:lvl8pPr>
            <a:lvl9pPr marL="3886200" indent="-228600" defTabSz="914400">
              <a:lnSpc>
                <a:spcPct val="90000"/>
              </a:lnSpc>
              <a:spcBef>
                <a:spcPts val="500"/>
              </a:spcBef>
              <a:buFont typeface="Arial" panose="020B0604020202020204" pitchFamily="34" charset="0"/>
              <a:buChar char="•"/>
              <a:defRPr sz="1600"/>
            </a:lvl9pPr>
          </a:lstStyle>
          <a:p>
            <a:r>
              <a:rPr lang="en-GB" sz="1800" dirty="0">
                <a:latin typeface="Calibri" panose="020F0502020204030204" pitchFamily="34" charset="0"/>
                <a:cs typeface="Calibri" panose="020F0502020204030204" pitchFamily="34" charset="0"/>
              </a:rPr>
              <a:t>Convert the impact mechanisms, identified on the previous slide, into a pathway illustration.</a:t>
            </a:r>
          </a:p>
        </p:txBody>
      </p:sp>
      <p:sp>
        <p:nvSpPr>
          <p:cNvPr id="7" name="Title 1">
            <a:extLst>
              <a:ext uri="{FF2B5EF4-FFF2-40B4-BE49-F238E27FC236}">
                <a16:creationId xmlns:a16="http://schemas.microsoft.com/office/drawing/2014/main" id="{AEDC9002-CF2D-237B-F94B-CE167E868A3A}"/>
              </a:ext>
            </a:extLst>
          </p:cNvPr>
          <p:cNvSpPr txBox="1">
            <a:spLocks/>
          </p:cNvSpPr>
          <p:nvPr/>
        </p:nvSpPr>
        <p:spPr>
          <a:xfrm>
            <a:off x="539759" y="457054"/>
            <a:ext cx="10075076" cy="609521"/>
          </a:xfrm>
          <a:prstGeom prst="rect">
            <a:avLst/>
          </a:prstGeom>
        </p:spPr>
        <p:txBody>
          <a:bodyPr vert="horz" lIns="91440" tIns="45720" rIns="91440" bIns="45720" rtlCol="0" anchor="ctr">
            <a:noAutofit/>
          </a:bodyPr>
          <a:lstStyle>
            <a:lvl1pPr algn="l" defTabSz="914309" rtl="0" eaLnBrk="1" latinLnBrk="0" hangingPunct="1">
              <a:lnSpc>
                <a:spcPct val="90000"/>
              </a:lnSpc>
              <a:spcBef>
                <a:spcPct val="0"/>
              </a:spcBef>
              <a:buNone/>
              <a:defRPr sz="3600" kern="1200" cap="all" baseline="0">
                <a:solidFill>
                  <a:srgbClr val="239170"/>
                </a:solidFill>
                <a:latin typeface="Calibri" panose="020F0502020204030204" pitchFamily="34" charset="0"/>
                <a:ea typeface="+mj-ea"/>
                <a:cs typeface="Calibri" panose="020F0502020204030204" pitchFamily="34" charset="0"/>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238E72"/>
                </a:solidFill>
                <a:effectLst/>
                <a:uLnTx/>
                <a:uFillTx/>
                <a:latin typeface="Calibri"/>
                <a:ea typeface="+mj-ea"/>
                <a:cs typeface="Calibri" panose="020F0502020204030204" pitchFamily="34" charset="0"/>
              </a:rPr>
              <a:t>How Does CCAM Affect Land Use?</a:t>
            </a:r>
            <a:endParaRPr kumimoji="0" lang="en-GB" sz="2800" b="1" i="0" u="none" strike="noStrike" kern="1200" cap="all" spc="0" normalizeH="0" baseline="0" noProof="0" dirty="0">
              <a:ln>
                <a:noFill/>
              </a:ln>
              <a:solidFill>
                <a:srgbClr val="239170"/>
              </a:solidFill>
              <a:effectLst/>
              <a:uLnTx/>
              <a:uFillTx/>
              <a:latin typeface="Calibri" panose="020F0502020204030204" pitchFamily="34" charset="0"/>
              <a:ea typeface="+mj-ea"/>
              <a:cs typeface="Calibri" panose="020F0502020204030204" pitchFamily="34" charset="0"/>
            </a:endParaRPr>
          </a:p>
        </p:txBody>
      </p:sp>
      <p:pic>
        <p:nvPicPr>
          <p:cNvPr id="10" name="Picture 9" descr="A logo with circles and a black background&#10;&#10;AI-generated content may be incorrect.">
            <a:extLst>
              <a:ext uri="{FF2B5EF4-FFF2-40B4-BE49-F238E27FC236}">
                <a16:creationId xmlns:a16="http://schemas.microsoft.com/office/drawing/2014/main" id="{A426CF86-80EA-469B-D8DA-0FF2BA95E1E2}"/>
              </a:ext>
            </a:extLst>
          </p:cNvPr>
          <p:cNvPicPr>
            <a:picLocks noChangeAspect="1"/>
          </p:cNvPicPr>
          <p:nvPr/>
        </p:nvPicPr>
        <p:blipFill>
          <a:blip r:embed="rId10"/>
          <a:stretch>
            <a:fillRect/>
          </a:stretch>
        </p:blipFill>
        <p:spPr>
          <a:xfrm>
            <a:off x="10761387" y="99421"/>
            <a:ext cx="1336458" cy="1324786"/>
          </a:xfrm>
          <a:prstGeom prst="rect">
            <a:avLst/>
          </a:prstGeom>
        </p:spPr>
      </p:pic>
      <p:sp>
        <p:nvSpPr>
          <p:cNvPr id="11" name="Slide Number Placeholder 3">
            <a:extLst>
              <a:ext uri="{FF2B5EF4-FFF2-40B4-BE49-F238E27FC236}">
                <a16:creationId xmlns:a16="http://schemas.microsoft.com/office/drawing/2014/main" id="{417A7CE3-1EF1-F791-A77B-D5D8EFF6733E}"/>
              </a:ext>
            </a:extLst>
          </p:cNvPr>
          <p:cNvSpPr txBox="1">
            <a:spLocks/>
          </p:cNvSpPr>
          <p:nvPr/>
        </p:nvSpPr>
        <p:spPr>
          <a:xfrm>
            <a:off x="11429616" y="6475286"/>
            <a:ext cx="73537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6D22F896-40B5-4ADD-8801-0D06FADFA095}" type="slidenum">
              <a:rPr lang="en-GB" sz="1000" smtClean="0">
                <a:solidFill>
                  <a:schemeClr val="accent2"/>
                </a:solidFill>
                <a:latin typeface="Calibri" panose="020F0502020204030204" pitchFamily="34" charset="0"/>
                <a:cs typeface="Calibri" panose="020F0502020204030204" pitchFamily="34" charset="0"/>
              </a:rPr>
              <a:pPr algn="ctr"/>
              <a:t>12</a:t>
            </a:fld>
            <a:endParaRPr lang="en-GB" sz="1000" dirty="0">
              <a:solidFill>
                <a:schemeClr val="accent2"/>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E93B1DF2-8923-14C6-1F41-AE3EA153410F}"/>
              </a:ext>
            </a:extLst>
          </p:cNvPr>
          <p:cNvPicPr>
            <a:picLocks noChangeAspect="1"/>
          </p:cNvPicPr>
          <p:nvPr/>
        </p:nvPicPr>
        <p:blipFill>
          <a:blip r:embed="rId11"/>
          <a:stretch>
            <a:fillRect/>
          </a:stretch>
        </p:blipFill>
        <p:spPr>
          <a:xfrm>
            <a:off x="4819645" y="1764441"/>
            <a:ext cx="6930395" cy="2543166"/>
          </a:xfrm>
          <a:prstGeom prst="rect">
            <a:avLst/>
          </a:prstGeom>
        </p:spPr>
      </p:pic>
      <p:sp>
        <p:nvSpPr>
          <p:cNvPr id="13" name="Rectangle: Rounded Corners 9">
            <a:extLst>
              <a:ext uri="{FF2B5EF4-FFF2-40B4-BE49-F238E27FC236}">
                <a16:creationId xmlns:a16="http://schemas.microsoft.com/office/drawing/2014/main" id="{1237C53C-17B1-ECFF-A580-F3849D0D9C6B}"/>
              </a:ext>
            </a:extLst>
          </p:cNvPr>
          <p:cNvSpPr/>
          <p:nvPr/>
        </p:nvSpPr>
        <p:spPr>
          <a:xfrm>
            <a:off x="440620" y="1764441"/>
            <a:ext cx="3793178" cy="2496984"/>
          </a:xfrm>
          <a:prstGeom prst="roundRect">
            <a:avLst/>
          </a:prstGeom>
          <a:noFill/>
          <a:ln w="38100">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00" noProof="0">
              <a:latin typeface="+mj-lt"/>
            </a:endParaRPr>
          </a:p>
        </p:txBody>
      </p:sp>
    </p:spTree>
    <p:extLst>
      <p:ext uri="{BB962C8B-B14F-4D97-AF65-F5344CB8AC3E}">
        <p14:creationId xmlns:p14="http://schemas.microsoft.com/office/powerpoint/2010/main" val="3059234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FB68C9-5B07-A734-80AD-8DA876983A41}"/>
              </a:ext>
            </a:extLst>
          </p:cNvPr>
          <p:cNvSpPr>
            <a:spLocks noGrp="1"/>
          </p:cNvSpPr>
          <p:nvPr>
            <p:ph type="sldNum" sz="quarter" idx="12"/>
          </p:nvPr>
        </p:nvSpPr>
        <p:spPr/>
        <p:txBody>
          <a:bodyPr/>
          <a:lstStyle/>
          <a:p>
            <a:pPr algn="ctr"/>
            <a:fld id="{6D22F896-40B5-4ADD-8801-0D06FADFA095}" type="slidenum">
              <a:rPr lang="en-US" smtClean="0">
                <a:solidFill>
                  <a:schemeClr val="accent2"/>
                </a:solidFill>
              </a:rPr>
              <a:pPr algn="ctr"/>
              <a:t>13</a:t>
            </a:fld>
            <a:endParaRPr lang="en-US" dirty="0">
              <a:solidFill>
                <a:schemeClr val="accent2"/>
              </a:solidFill>
            </a:endParaRPr>
          </a:p>
        </p:txBody>
      </p:sp>
      <p:sp>
        <p:nvSpPr>
          <p:cNvPr id="8" name="Content Placeholder 2">
            <a:extLst>
              <a:ext uri="{FF2B5EF4-FFF2-40B4-BE49-F238E27FC236}">
                <a16:creationId xmlns:a16="http://schemas.microsoft.com/office/drawing/2014/main" id="{047D9D06-9DA6-7796-F277-72DBAB090A3B}"/>
              </a:ext>
            </a:extLst>
          </p:cNvPr>
          <p:cNvSpPr>
            <a:spLocks noGrp="1"/>
          </p:cNvSpPr>
          <p:nvPr/>
        </p:nvSpPr>
        <p:spPr>
          <a:xfrm>
            <a:off x="539759" y="1336729"/>
            <a:ext cx="11244810" cy="418454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2"/>
              </a:buBlip>
              <a:defRPr sz="2000" kern="1200">
                <a:solidFill>
                  <a:srgbClr val="595959"/>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Tx/>
              <a:buBlip>
                <a:blip r:embed="rId3"/>
              </a:buBlip>
              <a:defRPr sz="1800" kern="1200">
                <a:solidFill>
                  <a:srgbClr val="595959"/>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Tx/>
              <a:buBlip>
                <a:blip r:embed="rId4"/>
              </a:buBlip>
              <a:defRPr sz="1600" kern="1200">
                <a:solidFill>
                  <a:srgbClr val="595959"/>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239170"/>
              </a:buClr>
              <a:buFont typeface="Arial" panose="020B0604020202020204" pitchFamily="34" charset="0"/>
              <a:buChar char="•"/>
              <a:defRPr sz="1400" kern="1200">
                <a:solidFill>
                  <a:srgbClr val="595959"/>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239170"/>
              </a:buClr>
              <a:buFont typeface="Arial" panose="020B0604020202020204" pitchFamily="34" charset="0"/>
              <a:buChar char="•"/>
              <a:defRPr sz="1200" kern="1200">
                <a:solidFill>
                  <a:srgbClr val="595959"/>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buSzPct val="110000"/>
            </a:pPr>
            <a:r>
              <a:rPr lang="en-GB" sz="1800" b="1" dirty="0">
                <a:solidFill>
                  <a:srgbClr val="239170"/>
                </a:solidFill>
                <a:ea typeface="Calibri"/>
              </a:rPr>
              <a:t>Impacts of CCAM can cascade </a:t>
            </a:r>
            <a:br>
              <a:rPr lang="en-GB" sz="1800" dirty="0">
                <a:latin typeface="Calibri Light" panose="020F0302020204030204" pitchFamily="34" charset="0"/>
                <a:ea typeface="Calibri"/>
                <a:cs typeface="Calibri Light" panose="020F0302020204030204" pitchFamily="34" charset="0"/>
              </a:rPr>
            </a:br>
            <a:r>
              <a:rPr lang="en-GB" sz="1800" dirty="0">
                <a:ea typeface="Calibri"/>
              </a:rPr>
              <a:t>Direct changes at the vehicle and human levels propagate through to transport system and societal impact areas, not only as intended impacts but also often indirectly and sometimes unintentionally. </a:t>
            </a:r>
            <a:endParaRPr lang="en-GB" sz="1800" dirty="0">
              <a:ea typeface="Calibri" panose="020F0502020204030204" pitchFamily="34" charset="0"/>
            </a:endParaRPr>
          </a:p>
          <a:p>
            <a:pPr>
              <a:buSzPct val="110000"/>
            </a:pPr>
            <a:r>
              <a:rPr lang="en-GB" sz="1800" b="1" dirty="0">
                <a:solidFill>
                  <a:srgbClr val="239170"/>
                </a:solidFill>
                <a:ea typeface="Calibri"/>
              </a:rPr>
              <a:t>Cascading impacts matter even when they are hard to detect or measure </a:t>
            </a:r>
            <a:br>
              <a:rPr lang="en-GB" sz="1800" dirty="0">
                <a:latin typeface="Calibri Light" panose="020F0302020204030204" pitchFamily="34" charset="0"/>
                <a:ea typeface="Calibri"/>
                <a:cs typeface="Calibri Light" panose="020F0302020204030204" pitchFamily="34" charset="0"/>
              </a:rPr>
            </a:br>
            <a:r>
              <a:rPr lang="en-GB" sz="1800" dirty="0">
                <a:ea typeface="Calibri"/>
              </a:rPr>
              <a:t>They often develop gradually and are difficult to quantify. Ignoring them risks over- or underestimating long-term impacts and overlooking impacts on specific population groups. </a:t>
            </a:r>
            <a:endParaRPr lang="en-GB" sz="1800" dirty="0"/>
          </a:p>
          <a:p>
            <a:pPr>
              <a:buSzPct val="110000"/>
            </a:pPr>
            <a:r>
              <a:rPr lang="en-GB" sz="1800" b="1" dirty="0">
                <a:solidFill>
                  <a:srgbClr val="239170"/>
                </a:solidFill>
                <a:ea typeface="Calibri"/>
              </a:rPr>
              <a:t>Impact pathways are a tool </a:t>
            </a:r>
          </a:p>
          <a:p>
            <a:pPr lvl="1">
              <a:buSzPct val="110000"/>
            </a:pPr>
            <a:r>
              <a:rPr lang="en-GB" dirty="0">
                <a:ea typeface="Calibri"/>
              </a:rPr>
              <a:t>Use them to map cause-and-effect chains across the four evaluation levels (Vehicle → Human → Transport System → Society).</a:t>
            </a:r>
          </a:p>
          <a:p>
            <a:pPr lvl="1">
              <a:buSzPct val="110000"/>
            </a:pPr>
            <a:r>
              <a:rPr lang="en-GB" dirty="0">
                <a:ea typeface="Calibri"/>
              </a:rPr>
              <a:t>Identify linkages and dependencies.</a:t>
            </a:r>
          </a:p>
          <a:p>
            <a:pPr lvl="1">
              <a:buSzPct val="110000"/>
            </a:pPr>
            <a:r>
              <a:rPr lang="en-GB" dirty="0">
                <a:ea typeface="Calibri"/>
              </a:rPr>
              <a:t>Define what is within or outside the scope.</a:t>
            </a:r>
            <a:endParaRPr lang="en-GB" dirty="0"/>
          </a:p>
          <a:p>
            <a:pPr>
              <a:buSzPct val="110000"/>
            </a:pPr>
            <a:r>
              <a:rPr lang="en-GB" sz="1800" b="1" dirty="0">
                <a:solidFill>
                  <a:srgbClr val="239170"/>
                </a:solidFill>
                <a:ea typeface="Calibri"/>
              </a:rPr>
              <a:t>Pathways work in both directions </a:t>
            </a:r>
            <a:br>
              <a:rPr lang="en-GB" sz="1800" dirty="0">
                <a:latin typeface="Calibri Light" panose="020F0302020204030204" pitchFamily="34" charset="0"/>
                <a:ea typeface="Calibri"/>
                <a:cs typeface="Calibri Light" panose="020F0302020204030204" pitchFamily="34" charset="0"/>
              </a:rPr>
            </a:br>
            <a:r>
              <a:rPr lang="en-GB" sz="1800" dirty="0">
                <a:ea typeface="Calibri"/>
              </a:rPr>
              <a:t>Trace pathways forward from the CCAM system to identify relevant impact areas or trace them backward from a societal goal to determine prerequisites and data needs.</a:t>
            </a:r>
            <a:endParaRPr lang="en-GB" sz="1800" dirty="0"/>
          </a:p>
          <a:p>
            <a:endParaRPr lang="en-GB" dirty="0">
              <a:ea typeface="Calibri"/>
            </a:endParaRPr>
          </a:p>
        </p:txBody>
      </p:sp>
      <p:sp>
        <p:nvSpPr>
          <p:cNvPr id="3" name="Title 1">
            <a:extLst>
              <a:ext uri="{FF2B5EF4-FFF2-40B4-BE49-F238E27FC236}">
                <a16:creationId xmlns:a16="http://schemas.microsoft.com/office/drawing/2014/main" id="{AE7DEE3C-FAD8-29CA-A611-1F76E5CEE5D4}"/>
              </a:ext>
            </a:extLst>
          </p:cNvPr>
          <p:cNvSpPr txBox="1">
            <a:spLocks/>
          </p:cNvSpPr>
          <p:nvPr/>
        </p:nvSpPr>
        <p:spPr>
          <a:xfrm>
            <a:off x="539759" y="457054"/>
            <a:ext cx="10075076" cy="609521"/>
          </a:xfrm>
          <a:prstGeom prst="rect">
            <a:avLst/>
          </a:prstGeom>
        </p:spPr>
        <p:txBody>
          <a:bodyPr vert="horz" lIns="91440" tIns="45720" rIns="91440" bIns="45720" rtlCol="0" anchor="ctr">
            <a:noAutofit/>
          </a:bodyPr>
          <a:lstStyle>
            <a:lvl1pPr algn="l" defTabSz="914309" rtl="0" eaLnBrk="1" latinLnBrk="0" hangingPunct="1">
              <a:lnSpc>
                <a:spcPct val="90000"/>
              </a:lnSpc>
              <a:spcBef>
                <a:spcPct val="0"/>
              </a:spcBef>
              <a:buNone/>
              <a:defRPr sz="3600" kern="1200" cap="all" baseline="0">
                <a:solidFill>
                  <a:srgbClr val="239170"/>
                </a:solidFill>
                <a:latin typeface="Calibri" panose="020F0502020204030204" pitchFamily="34" charset="0"/>
                <a:ea typeface="+mj-ea"/>
                <a:cs typeface="Calibri" panose="020F0502020204030204" pitchFamily="34" charset="0"/>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238E72"/>
                </a:solidFill>
                <a:effectLst/>
                <a:uLnTx/>
                <a:uFillTx/>
                <a:latin typeface="Calibri"/>
                <a:ea typeface="+mj-ea"/>
                <a:cs typeface="Calibri" panose="020F0502020204030204" pitchFamily="34" charset="0"/>
              </a:rPr>
              <a:t>Key Takeaways</a:t>
            </a:r>
            <a:endParaRPr kumimoji="0" lang="en-GB" sz="2800" b="1" i="0" u="none" strike="noStrike" kern="1200" cap="all" spc="0" normalizeH="0" baseline="0" noProof="0" dirty="0">
              <a:ln>
                <a:noFill/>
              </a:ln>
              <a:solidFill>
                <a:srgbClr val="239170"/>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549052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6CC333-FA9E-A225-0FBB-ACA380D7E5D2}"/>
              </a:ext>
            </a:extLst>
          </p:cNvPr>
          <p:cNvSpPr>
            <a:spLocks noGrp="1"/>
          </p:cNvSpPr>
          <p:nvPr>
            <p:ph type="body" idx="1"/>
          </p:nvPr>
        </p:nvSpPr>
        <p:spPr>
          <a:xfrm>
            <a:off x="667137" y="3139827"/>
            <a:ext cx="9879353" cy="1254751"/>
          </a:xfrm>
          <a:noFill/>
          <a:ln>
            <a:noFill/>
          </a:ln>
        </p:spPr>
        <p:txBody>
          <a:bodyPr>
            <a:normAutofit/>
          </a:bodyPr>
          <a:lstStyle/>
          <a:p>
            <a:r>
              <a:rPr lang="en-GB" sz="2600" b="1" dirty="0"/>
              <a:t>Download the EU-CEM Handbook and check related materials at</a:t>
            </a:r>
            <a:br>
              <a:rPr lang="en-GB" sz="2400" b="1" dirty="0">
                <a:solidFill>
                  <a:srgbClr val="86BCA9"/>
                </a:solidFill>
              </a:rPr>
            </a:br>
            <a:br>
              <a:rPr lang="en-GB" sz="2400" b="1" dirty="0">
                <a:solidFill>
                  <a:schemeClr val="accent5">
                    <a:lumMod val="20000"/>
                    <a:lumOff val="80000"/>
                  </a:schemeClr>
                </a:solidFill>
              </a:rPr>
            </a:br>
            <a:r>
              <a:rPr lang="en-GB" sz="1800" b="1" dirty="0">
                <a:solidFill>
                  <a:schemeClr val="accent5"/>
                </a:solidFill>
              </a:rPr>
              <a:t> </a:t>
            </a:r>
            <a:r>
              <a:rPr lang="en-GB" sz="1800" dirty="0">
                <a:solidFill>
                  <a:schemeClr val="bg1"/>
                </a:solidFill>
                <a:hlinkClick r:id="rId2">
                  <a:extLst>
                    <a:ext uri="{A12FA001-AC4F-418D-AE19-62706E023703}">
                      <ahyp:hlinkClr xmlns:ahyp="http://schemas.microsoft.com/office/drawing/2018/hyperlinkcolor" val="tx"/>
                    </a:ext>
                  </a:extLst>
                </a:hlinkClick>
              </a:rPr>
              <a:t>https://www.connectedautomateddriving.eu/methodology/common-evaluation-methodology/</a:t>
            </a:r>
            <a:r>
              <a:rPr lang="en-GB" sz="1800" dirty="0">
                <a:solidFill>
                  <a:schemeClr val="bg1"/>
                </a:solidFill>
              </a:rPr>
              <a:t> </a:t>
            </a:r>
          </a:p>
        </p:txBody>
      </p:sp>
    </p:spTree>
    <p:extLst>
      <p:ext uri="{BB962C8B-B14F-4D97-AF65-F5344CB8AC3E}">
        <p14:creationId xmlns:p14="http://schemas.microsoft.com/office/powerpoint/2010/main" val="1415911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34C0D629-9C68-166B-A469-5557FE72E98C}"/>
              </a:ext>
            </a:extLst>
          </p:cNvPr>
          <p:cNvSpPr>
            <a:spLocks noGrp="1"/>
          </p:cNvSpPr>
          <p:nvPr>
            <p:ph idx="1"/>
          </p:nvPr>
        </p:nvSpPr>
        <p:spPr>
          <a:xfrm>
            <a:off x="539827" y="1746300"/>
            <a:ext cx="11124195" cy="3765564"/>
          </a:xfrm>
        </p:spPr>
        <p:txBody>
          <a:bodyPr vert="horz" lIns="91440" tIns="45720" rIns="91440" bIns="45720" rtlCol="0" anchor="t">
            <a:normAutofit/>
          </a:bodyPr>
          <a:lstStyle/>
          <a:p>
            <a:pPr>
              <a:buSzPct val="110000"/>
            </a:pPr>
            <a:r>
              <a:rPr lang="en-GB" sz="1800" noProof="0" dirty="0">
                <a:solidFill>
                  <a:srgbClr val="595959"/>
                </a:solidFill>
                <a:ea typeface="Calibri"/>
              </a:rPr>
              <a:t>This slide set is part of the training materials</a:t>
            </a:r>
            <a:r>
              <a:rPr lang="en-GB" sz="1800" dirty="0">
                <a:solidFill>
                  <a:srgbClr val="595959"/>
                </a:solidFill>
                <a:ea typeface="Calibri"/>
              </a:rPr>
              <a:t> that</a:t>
            </a:r>
            <a:r>
              <a:rPr lang="en-GB" sz="1800" noProof="0" dirty="0">
                <a:solidFill>
                  <a:srgbClr val="595959"/>
                </a:solidFill>
                <a:ea typeface="Calibri"/>
              </a:rPr>
              <a:t> support the use of the </a:t>
            </a:r>
            <a:r>
              <a:rPr lang="en-GB" sz="1800" b="1" noProof="0" dirty="0">
                <a:solidFill>
                  <a:schemeClr val="accent1"/>
                </a:solidFill>
                <a:latin typeface="Calibri"/>
                <a:ea typeface="Calibri"/>
                <a:cs typeface="Calibri"/>
              </a:rPr>
              <a:t>European Common Evaluation Methodology (EU-CEM) for Connected, Cooperative and Automated Mobility (CCAM)</a:t>
            </a:r>
            <a:r>
              <a:rPr lang="en-GB" sz="1800" noProof="0" dirty="0">
                <a:solidFill>
                  <a:schemeClr val="accent2"/>
                </a:solidFill>
                <a:ea typeface="Calibri"/>
              </a:rPr>
              <a:t>. </a:t>
            </a:r>
          </a:p>
          <a:p>
            <a:pPr>
              <a:buSzPct val="110000"/>
            </a:pPr>
            <a:r>
              <a:rPr lang="en-GB" sz="1800" noProof="0" dirty="0">
                <a:solidFill>
                  <a:srgbClr val="595959"/>
                </a:solidFill>
                <a:ea typeface="Calibri"/>
              </a:rPr>
              <a:t>The slide set</a:t>
            </a:r>
          </a:p>
          <a:p>
            <a:pPr lvl="1">
              <a:buSzPct val="110000"/>
            </a:pPr>
            <a:r>
              <a:rPr lang="en-GB" noProof="0" dirty="0">
                <a:solidFill>
                  <a:srgbClr val="595959"/>
                </a:solidFill>
                <a:ea typeface="Calibri"/>
              </a:rPr>
              <a:t>Is </a:t>
            </a:r>
            <a:r>
              <a:rPr lang="en-GB" dirty="0">
                <a:solidFill>
                  <a:srgbClr val="595959"/>
                </a:solidFill>
                <a:ea typeface="Calibri"/>
              </a:rPr>
              <a:t>intended for</a:t>
            </a:r>
            <a:r>
              <a:rPr lang="en-GB" noProof="0" dirty="0">
                <a:solidFill>
                  <a:srgbClr val="595959"/>
                </a:solidFill>
                <a:ea typeface="Calibri"/>
              </a:rPr>
              <a:t> </a:t>
            </a:r>
            <a:r>
              <a:rPr lang="en-GB" b="1" noProof="0" dirty="0">
                <a:solidFill>
                  <a:schemeClr val="accent1"/>
                </a:solidFill>
                <a:latin typeface="Calibri"/>
                <a:ea typeface="Calibri"/>
                <a:cs typeface="Calibri"/>
              </a:rPr>
              <a:t>professionals in evaluation</a:t>
            </a:r>
            <a:r>
              <a:rPr lang="en-GB" b="1" noProof="0" dirty="0">
                <a:solidFill>
                  <a:schemeClr val="accent1"/>
                </a:solidFill>
                <a:ea typeface="Calibri"/>
              </a:rPr>
              <a:t> activities </a:t>
            </a:r>
            <a:r>
              <a:rPr lang="en-GB" noProof="0" dirty="0">
                <a:solidFill>
                  <a:srgbClr val="595959"/>
                </a:solidFill>
                <a:ea typeface="Calibri"/>
              </a:rPr>
              <a:t>in CCAM projects</a:t>
            </a:r>
            <a:r>
              <a:rPr lang="en-GB" dirty="0">
                <a:solidFill>
                  <a:srgbClr val="595959"/>
                </a:solidFill>
                <a:ea typeface="Calibri"/>
              </a:rPr>
              <a:t>. It is</a:t>
            </a:r>
            <a:r>
              <a:rPr lang="en-GB" noProof="0" dirty="0">
                <a:solidFill>
                  <a:srgbClr val="595959"/>
                </a:solidFill>
                <a:ea typeface="Calibri"/>
              </a:rPr>
              <a:t> not a substitute for expertise.</a:t>
            </a:r>
          </a:p>
          <a:p>
            <a:pPr lvl="1">
              <a:buSzPct val="110000"/>
            </a:pPr>
            <a:r>
              <a:rPr lang="en-GB" noProof="0" dirty="0">
                <a:solidFill>
                  <a:srgbClr val="595959"/>
                </a:solidFill>
                <a:ea typeface="Calibri"/>
              </a:rPr>
              <a:t>Introduces the concepts of </a:t>
            </a:r>
            <a:r>
              <a:rPr lang="en-GB" b="1" noProof="0" dirty="0">
                <a:solidFill>
                  <a:schemeClr val="accent1"/>
                </a:solidFill>
                <a:latin typeface="Calibri"/>
                <a:ea typeface="Calibri"/>
                <a:cs typeface="Calibri"/>
              </a:rPr>
              <a:t>impact mechanisms </a:t>
            </a:r>
            <a:r>
              <a:rPr lang="en-GB" noProof="0" dirty="0">
                <a:latin typeface="Calibri"/>
                <a:ea typeface="Calibri"/>
                <a:cs typeface="Calibri"/>
              </a:rPr>
              <a:t>and</a:t>
            </a:r>
            <a:r>
              <a:rPr lang="en-GB" noProof="0" dirty="0">
                <a:solidFill>
                  <a:schemeClr val="accent1"/>
                </a:solidFill>
                <a:latin typeface="Calibri"/>
                <a:ea typeface="Calibri"/>
                <a:cs typeface="Calibri"/>
              </a:rPr>
              <a:t> </a:t>
            </a:r>
            <a:r>
              <a:rPr lang="en-GB" b="1" noProof="0" dirty="0">
                <a:solidFill>
                  <a:schemeClr val="accent1"/>
                </a:solidFill>
                <a:latin typeface="Calibri"/>
                <a:ea typeface="Calibri"/>
                <a:cs typeface="Calibri"/>
              </a:rPr>
              <a:t>impact pathways</a:t>
            </a:r>
            <a:r>
              <a:rPr lang="en-GB" noProof="0" dirty="0">
                <a:solidFill>
                  <a:srgbClr val="595959"/>
                </a:solidFill>
                <a:ea typeface="Calibri"/>
              </a:rPr>
              <a:t>.</a:t>
            </a:r>
          </a:p>
          <a:p>
            <a:pPr lvl="2">
              <a:buSzPct val="110000"/>
            </a:pPr>
            <a:r>
              <a:rPr lang="en-GB" sz="1800" dirty="0">
                <a:solidFill>
                  <a:srgbClr val="595959"/>
                </a:solidFill>
                <a:ea typeface="Calibri"/>
              </a:rPr>
              <a:t>D</a:t>
            </a:r>
            <a:r>
              <a:rPr lang="en-GB" sz="1800" noProof="0" dirty="0">
                <a:solidFill>
                  <a:srgbClr val="595959"/>
                </a:solidFill>
                <a:ea typeface="Calibri"/>
              </a:rPr>
              <a:t>escribes how these can be used </a:t>
            </a:r>
            <a:r>
              <a:rPr lang="en-GB" sz="1800" dirty="0">
                <a:solidFill>
                  <a:srgbClr val="595959"/>
                </a:solidFill>
                <a:ea typeface="Calibri"/>
              </a:rPr>
              <a:t>to identify</a:t>
            </a:r>
            <a:r>
              <a:rPr lang="en-GB" sz="1800" noProof="0" dirty="0">
                <a:solidFill>
                  <a:srgbClr val="595959"/>
                </a:solidFill>
                <a:ea typeface="Calibri"/>
              </a:rPr>
              <a:t> potential </a:t>
            </a:r>
            <a:r>
              <a:rPr lang="en-GB" sz="1800" b="1" noProof="0" dirty="0">
                <a:solidFill>
                  <a:schemeClr val="accent1"/>
                </a:solidFill>
                <a:latin typeface="Calibri"/>
                <a:ea typeface="Calibri"/>
                <a:cs typeface="Calibri"/>
              </a:rPr>
              <a:t>cascading impacts</a:t>
            </a:r>
            <a:r>
              <a:rPr lang="en-GB" sz="1800" noProof="0" dirty="0">
                <a:ea typeface="Calibri"/>
              </a:rPr>
              <a:t>.</a:t>
            </a:r>
          </a:p>
          <a:p>
            <a:pPr lvl="1">
              <a:buSzPct val="110000"/>
            </a:pPr>
            <a:r>
              <a:rPr lang="en-GB" b="1" dirty="0">
                <a:solidFill>
                  <a:schemeClr val="accent1"/>
                </a:solidFill>
                <a:latin typeface="Calibri"/>
                <a:ea typeface="Calibri"/>
                <a:cs typeface="Calibri"/>
              </a:rPr>
              <a:t>Builds</a:t>
            </a:r>
            <a:r>
              <a:rPr lang="en-GB" dirty="0">
                <a:solidFill>
                  <a:schemeClr val="accent1"/>
                </a:solidFill>
                <a:latin typeface="Calibri"/>
                <a:ea typeface="Calibri"/>
                <a:cs typeface="Calibri"/>
              </a:rPr>
              <a:t> </a:t>
            </a:r>
            <a:r>
              <a:rPr lang="en-GB" b="1" dirty="0">
                <a:solidFill>
                  <a:schemeClr val="accent1"/>
                </a:solidFill>
                <a:ea typeface="Calibri"/>
              </a:rPr>
              <a:t>on</a:t>
            </a:r>
            <a:r>
              <a:rPr lang="en-GB" dirty="0">
                <a:solidFill>
                  <a:schemeClr val="accent1"/>
                </a:solidFill>
                <a:ea typeface="Calibri"/>
              </a:rPr>
              <a:t> </a:t>
            </a:r>
            <a:r>
              <a:rPr lang="en-GB" noProof="0" dirty="0">
                <a:solidFill>
                  <a:srgbClr val="595959"/>
                </a:solidFill>
                <a:ea typeface="Calibri"/>
              </a:rPr>
              <a:t>the concepts introduced in the EU-CEM Handbook. References to</a:t>
            </a:r>
            <a:r>
              <a:rPr lang="en-GB" dirty="0">
                <a:solidFill>
                  <a:srgbClr val="595959"/>
                </a:solidFill>
                <a:ea typeface="Calibri"/>
              </a:rPr>
              <a:t> </a:t>
            </a:r>
            <a:r>
              <a:rPr lang="en-GB" noProof="0" dirty="0">
                <a:solidFill>
                  <a:srgbClr val="595959"/>
                </a:solidFill>
                <a:ea typeface="Calibri"/>
              </a:rPr>
              <a:t>relevant </a:t>
            </a:r>
            <a:r>
              <a:rPr lang="en-GB" dirty="0">
                <a:solidFill>
                  <a:srgbClr val="595959"/>
                </a:solidFill>
                <a:ea typeface="Calibri"/>
              </a:rPr>
              <a:t>chapters</a:t>
            </a:r>
            <a:br>
              <a:rPr lang="en-GB" dirty="0">
                <a:solidFill>
                  <a:srgbClr val="595959"/>
                </a:solidFill>
                <a:ea typeface="Calibri"/>
              </a:rPr>
            </a:br>
            <a:r>
              <a:rPr lang="en-GB" dirty="0">
                <a:solidFill>
                  <a:srgbClr val="595959"/>
                </a:solidFill>
                <a:ea typeface="Calibri"/>
              </a:rPr>
              <a:t>are</a:t>
            </a:r>
            <a:r>
              <a:rPr lang="en-GB" noProof="0" dirty="0">
                <a:solidFill>
                  <a:srgbClr val="595959"/>
                </a:solidFill>
                <a:ea typeface="Calibri"/>
              </a:rPr>
              <a:t> marked with the EU-CEM Handbook icon.</a:t>
            </a:r>
          </a:p>
          <a:p>
            <a:pPr>
              <a:buSzPct val="110000"/>
            </a:pPr>
            <a:r>
              <a:rPr lang="en-GB" sz="1800" dirty="0">
                <a:solidFill>
                  <a:srgbClr val="595959"/>
                </a:solidFill>
                <a:ea typeface="Calibri"/>
                <a:sym typeface="Wingdings" panose="05000000000000000000" pitchFamily="2" charset="2"/>
              </a:rPr>
              <a:t>The EU‑CEM Handbook explicitly highlights the need to consider direct, indirect, and unintended impacts 	           and </a:t>
            </a:r>
            <a:r>
              <a:rPr lang="en-GB" sz="1800" b="1" dirty="0">
                <a:solidFill>
                  <a:schemeClr val="accent1"/>
                </a:solidFill>
                <a:latin typeface="Calibri"/>
                <a:cs typeface="Calibri"/>
                <a:sym typeface="Wingdings" panose="05000000000000000000" pitchFamily="2" charset="2"/>
              </a:rPr>
              <a:t>linkages between impact areas</a:t>
            </a:r>
            <a:r>
              <a:rPr lang="en-GB" sz="1800" dirty="0">
                <a:solidFill>
                  <a:srgbClr val="595959"/>
                </a:solidFill>
                <a:ea typeface="Calibri"/>
                <a:sym typeface="Wingdings" panose="05000000000000000000" pitchFamily="2" charset="2"/>
              </a:rPr>
              <a:t>, and offers guidance on how to address this need.</a:t>
            </a:r>
            <a:endParaRPr lang="en-GB" sz="1800" dirty="0">
              <a:solidFill>
                <a:srgbClr val="595959"/>
              </a:solidFill>
              <a:ea typeface="Calibri"/>
            </a:endParaRPr>
          </a:p>
          <a:p>
            <a:endParaRPr lang="en-GB" noProof="0" dirty="0"/>
          </a:p>
          <a:p>
            <a:pPr marL="0" indent="0">
              <a:buNone/>
            </a:pPr>
            <a:endParaRPr lang="en-GB" noProof="0" dirty="0"/>
          </a:p>
          <a:p>
            <a:endParaRPr lang="en-GB" noProof="0" dirty="0"/>
          </a:p>
        </p:txBody>
      </p:sp>
      <p:sp>
        <p:nvSpPr>
          <p:cNvPr id="6" name="Slide Number Placeholder 5">
            <a:extLst>
              <a:ext uri="{FF2B5EF4-FFF2-40B4-BE49-F238E27FC236}">
                <a16:creationId xmlns:a16="http://schemas.microsoft.com/office/drawing/2014/main" id="{F720F2DE-C725-FE21-E8A0-BDBD872501B0}"/>
              </a:ext>
            </a:extLst>
          </p:cNvPr>
          <p:cNvSpPr>
            <a:spLocks noGrp="1"/>
          </p:cNvSpPr>
          <p:nvPr>
            <p:ph type="sldNum" sz="quarter" idx="12"/>
          </p:nvPr>
        </p:nvSpPr>
        <p:spPr/>
        <p:txBody>
          <a:bodyPr/>
          <a:lstStyle/>
          <a:p>
            <a:pPr algn="ctr"/>
            <a:fld id="{6D22F896-40B5-4ADD-8801-0D06FADFA095}" type="slidenum">
              <a:rPr lang="en-GB" noProof="0" smtClean="0">
                <a:solidFill>
                  <a:schemeClr val="accent2"/>
                </a:solidFill>
              </a:rPr>
              <a:pPr algn="ctr"/>
              <a:t>2</a:t>
            </a:fld>
            <a:endParaRPr lang="en-GB" noProof="0" dirty="0">
              <a:solidFill>
                <a:schemeClr val="accent2"/>
              </a:solidFill>
            </a:endParaRPr>
          </a:p>
        </p:txBody>
      </p:sp>
      <p:pic>
        <p:nvPicPr>
          <p:cNvPr id="20" name="Picture 19">
            <a:extLst>
              <a:ext uri="{FF2B5EF4-FFF2-40B4-BE49-F238E27FC236}">
                <a16:creationId xmlns:a16="http://schemas.microsoft.com/office/drawing/2014/main" id="{72C39958-A817-C5D5-26A2-F628EC243354}"/>
              </a:ext>
            </a:extLst>
          </p:cNvPr>
          <p:cNvPicPr>
            <a:picLocks noChangeAspect="1"/>
          </p:cNvPicPr>
          <p:nvPr/>
        </p:nvPicPr>
        <p:blipFill>
          <a:blip r:embed="rId3"/>
          <a:stretch>
            <a:fillRect/>
          </a:stretch>
        </p:blipFill>
        <p:spPr>
          <a:xfrm rot="467085">
            <a:off x="10151975" y="3422520"/>
            <a:ext cx="508160" cy="720078"/>
          </a:xfrm>
          <a:prstGeom prst="rect">
            <a:avLst/>
          </a:prstGeom>
          <a:ln>
            <a:solidFill>
              <a:schemeClr val="accent1"/>
            </a:solidFill>
          </a:ln>
          <a:effectLst>
            <a:outerShdw blurRad="50800" dist="38100" dir="2700000" algn="tl" rotWithShape="0">
              <a:prstClr val="black">
                <a:alpha val="40000"/>
              </a:prstClr>
            </a:outerShdw>
          </a:effectLst>
        </p:spPr>
      </p:pic>
      <p:sp>
        <p:nvSpPr>
          <p:cNvPr id="21" name="Title 1">
            <a:extLst>
              <a:ext uri="{FF2B5EF4-FFF2-40B4-BE49-F238E27FC236}">
                <a16:creationId xmlns:a16="http://schemas.microsoft.com/office/drawing/2014/main" id="{08BFF44F-ABEC-95F3-2C58-806DE2209342}"/>
              </a:ext>
            </a:extLst>
          </p:cNvPr>
          <p:cNvSpPr txBox="1">
            <a:spLocks/>
          </p:cNvSpPr>
          <p:nvPr/>
        </p:nvSpPr>
        <p:spPr>
          <a:xfrm>
            <a:off x="539758" y="450766"/>
            <a:ext cx="10079120" cy="12930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rgbClr val="239170"/>
                </a:solidFill>
                <a:latin typeface="Calibri" panose="020F0502020204030204" pitchFamily="34" charset="0"/>
                <a:ea typeface="+mj-ea"/>
                <a:cs typeface="Calibri" panose="020F0502020204030204" pitchFamily="34" charset="0"/>
              </a:defRPr>
            </a:lvl1pPr>
          </a:lstStyle>
          <a:p>
            <a:r>
              <a:rPr lang="en-GB" sz="2800" b="1" cap="none" dirty="0"/>
              <a:t>Introduction</a:t>
            </a:r>
          </a:p>
        </p:txBody>
      </p:sp>
    </p:spTree>
    <p:extLst>
      <p:ext uri="{BB962C8B-B14F-4D97-AF65-F5344CB8AC3E}">
        <p14:creationId xmlns:p14="http://schemas.microsoft.com/office/powerpoint/2010/main" val="49783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EF1EF8B-DA8A-C6DE-8467-1507864D2CCA}"/>
              </a:ext>
            </a:extLst>
          </p:cNvPr>
          <p:cNvPicPr>
            <a:picLocks noGrp="1" noChangeAspect="1"/>
          </p:cNvPicPr>
          <p:nvPr>
            <p:ph sz="half" idx="1"/>
          </p:nvPr>
        </p:nvPicPr>
        <p:blipFill>
          <a:blip r:embed="rId3"/>
          <a:stretch>
            <a:fillRect/>
          </a:stretch>
        </p:blipFill>
        <p:spPr>
          <a:xfrm>
            <a:off x="6019731" y="1329209"/>
            <a:ext cx="5634877" cy="4477348"/>
          </a:xfrm>
          <a:prstGeom prst="rect">
            <a:avLst/>
          </a:prstGeom>
        </p:spPr>
      </p:pic>
      <p:sp>
        <p:nvSpPr>
          <p:cNvPr id="6" name="Content Placeholder 5">
            <a:extLst>
              <a:ext uri="{FF2B5EF4-FFF2-40B4-BE49-F238E27FC236}">
                <a16:creationId xmlns:a16="http://schemas.microsoft.com/office/drawing/2014/main" id="{8E91EA90-03AB-C253-36DE-EFAAE7A9778B}"/>
              </a:ext>
            </a:extLst>
          </p:cNvPr>
          <p:cNvSpPr>
            <a:spLocks noGrp="1"/>
          </p:cNvSpPr>
          <p:nvPr>
            <p:ph sz="half" idx="2"/>
          </p:nvPr>
        </p:nvSpPr>
        <p:spPr>
          <a:xfrm>
            <a:off x="539759" y="1422519"/>
            <a:ext cx="5334568" cy="4575832"/>
          </a:xfrm>
        </p:spPr>
        <p:txBody>
          <a:bodyPr vert="horz" lIns="91440" tIns="45720" rIns="91440" bIns="45720" rtlCol="0" anchor="t">
            <a:normAutofit/>
          </a:bodyPr>
          <a:lstStyle/>
          <a:p>
            <a:pPr>
              <a:buSzPct val="110000"/>
            </a:pPr>
            <a:r>
              <a:rPr lang="en-GB" sz="1600" noProof="0" dirty="0"/>
              <a:t>CCAM can cause changes on the level of (1) single </a:t>
            </a:r>
            <a:r>
              <a:rPr lang="en-GB" sz="1600" b="1" noProof="0" dirty="0">
                <a:solidFill>
                  <a:schemeClr val="accent5">
                    <a:lumMod val="75000"/>
                  </a:schemeClr>
                </a:solidFill>
              </a:rPr>
              <a:t>vehicles</a:t>
            </a:r>
            <a:r>
              <a:rPr lang="en-GB" sz="1600" noProof="0" dirty="0"/>
              <a:t> and (2)</a:t>
            </a:r>
            <a:r>
              <a:rPr lang="en-GB" sz="1600" noProof="0" dirty="0">
                <a:solidFill>
                  <a:schemeClr val="accent5">
                    <a:lumMod val="75000"/>
                  </a:schemeClr>
                </a:solidFill>
              </a:rPr>
              <a:t> </a:t>
            </a:r>
            <a:r>
              <a:rPr lang="en-GB" sz="1600" b="1" dirty="0">
                <a:solidFill>
                  <a:schemeClr val="accent5">
                    <a:lumMod val="75000"/>
                  </a:schemeClr>
                </a:solidFill>
              </a:rPr>
              <a:t>humans</a:t>
            </a:r>
            <a:r>
              <a:rPr lang="en-GB" sz="1600" noProof="0" dirty="0"/>
              <a:t>, on (3) the </a:t>
            </a:r>
            <a:r>
              <a:rPr lang="en-GB" sz="1600" b="1" dirty="0">
                <a:solidFill>
                  <a:schemeClr val="accent5">
                    <a:lumMod val="75000"/>
                  </a:schemeClr>
                </a:solidFill>
              </a:rPr>
              <a:t>transport system </a:t>
            </a:r>
            <a:r>
              <a:rPr lang="en-GB" sz="1600" noProof="0" dirty="0"/>
              <a:t>and (4) the </a:t>
            </a:r>
            <a:r>
              <a:rPr lang="en-GB" sz="1600" b="1" dirty="0">
                <a:solidFill>
                  <a:schemeClr val="accent5">
                    <a:lumMod val="75000"/>
                  </a:schemeClr>
                </a:solidFill>
              </a:rPr>
              <a:t>society</a:t>
            </a:r>
            <a:r>
              <a:rPr lang="en-GB" sz="1600" noProof="0" dirty="0"/>
              <a:t> overall. </a:t>
            </a:r>
            <a:br>
              <a:rPr lang="en-GB" sz="1600" noProof="0" dirty="0"/>
            </a:br>
            <a:r>
              <a:rPr lang="en-GB" sz="1600" noProof="0" dirty="0"/>
              <a:t>The EU-CEM Handbook covers all four levels. </a:t>
            </a:r>
          </a:p>
          <a:p>
            <a:pPr>
              <a:buSzPct val="110000"/>
            </a:pPr>
            <a:r>
              <a:rPr lang="en-GB" sz="1600" noProof="0" dirty="0">
                <a:ea typeface="Calibri"/>
              </a:rPr>
              <a:t>An </a:t>
            </a:r>
            <a:r>
              <a:rPr lang="en-GB" sz="1600" b="1" noProof="0" dirty="0">
                <a:solidFill>
                  <a:srgbClr val="239170"/>
                </a:solidFill>
                <a:ea typeface="Calibri"/>
              </a:rPr>
              <a:t>evaluation area </a:t>
            </a:r>
            <a:r>
              <a:rPr lang="en-GB" sz="1600" noProof="0" dirty="0">
                <a:ea typeface="Calibri"/>
              </a:rPr>
              <a:t>is defined as “a high-level category for topics addressed under evaluation activities”. </a:t>
            </a:r>
            <a:br>
              <a:rPr lang="en-GB" sz="1600" noProof="0" dirty="0">
                <a:ea typeface="Calibri"/>
              </a:rPr>
            </a:br>
            <a:r>
              <a:rPr lang="en-GB" sz="1600" noProof="0" dirty="0">
                <a:ea typeface="Calibri"/>
              </a:rPr>
              <a:t>These are technical evaluation, user evaluation</a:t>
            </a:r>
            <a:r>
              <a:rPr lang="en-GB" sz="1600" dirty="0">
                <a:ea typeface="Calibri"/>
              </a:rPr>
              <a:t>,</a:t>
            </a:r>
            <a:r>
              <a:rPr lang="en-GB" sz="1600" noProof="0" dirty="0">
                <a:ea typeface="Calibri"/>
              </a:rPr>
              <a:t> and impact assessment.</a:t>
            </a:r>
          </a:p>
          <a:p>
            <a:pPr>
              <a:buSzPct val="110000"/>
            </a:pPr>
            <a:r>
              <a:rPr lang="en-GB" sz="1600" noProof="0" dirty="0">
                <a:ea typeface="Calibri"/>
              </a:rPr>
              <a:t>An </a:t>
            </a:r>
            <a:r>
              <a:rPr lang="en-GB" sz="1600" b="1" noProof="0" dirty="0">
                <a:solidFill>
                  <a:srgbClr val="239170"/>
                </a:solidFill>
                <a:ea typeface="Calibri"/>
              </a:rPr>
              <a:t>impact area </a:t>
            </a:r>
            <a:r>
              <a:rPr lang="en-GB" sz="1600" noProof="0" dirty="0">
                <a:ea typeface="Calibri"/>
              </a:rPr>
              <a:t>is defined as “a field of study addressed under impact assessment activities”. These are e.g., Driving behaviour, People mobility, Traffic safety, and Equity.</a:t>
            </a:r>
          </a:p>
          <a:p>
            <a:pPr>
              <a:buSzPct val="110000"/>
            </a:pPr>
            <a:r>
              <a:rPr lang="en-GB" sz="1600" b="1" noProof="0" dirty="0">
                <a:solidFill>
                  <a:srgbClr val="239170"/>
                </a:solidFill>
                <a:ea typeface="Calibri"/>
              </a:rPr>
              <a:t>Sustainability</a:t>
            </a:r>
            <a:r>
              <a:rPr lang="en-GB" sz="1600" noProof="0" dirty="0">
                <a:solidFill>
                  <a:srgbClr val="239170"/>
                </a:solidFill>
                <a:ea typeface="Calibri"/>
              </a:rPr>
              <a:t> </a:t>
            </a:r>
            <a:r>
              <a:rPr lang="en-GB" sz="1600" noProof="0" dirty="0">
                <a:ea typeface="Calibri"/>
              </a:rPr>
              <a:t>is placed </a:t>
            </a:r>
            <a:r>
              <a:rPr lang="en-GB" sz="1600" dirty="0"/>
              <a:t>across</a:t>
            </a:r>
            <a:r>
              <a:rPr lang="en-GB" sz="1600" noProof="0" dirty="0">
                <a:ea typeface="Calibri"/>
              </a:rPr>
              <a:t> other impact areas as most impact areas described in the handbook relate to one of its three pillars</a:t>
            </a:r>
            <a:r>
              <a:rPr lang="en-GB" sz="1600" dirty="0">
                <a:ea typeface="Calibri"/>
              </a:rPr>
              <a:t>:</a:t>
            </a:r>
            <a:r>
              <a:rPr lang="en-GB" sz="1600" noProof="0" dirty="0">
                <a:ea typeface="Calibri"/>
              </a:rPr>
              <a:t> </a:t>
            </a:r>
            <a:r>
              <a:rPr lang="en-GB" sz="1600" b="1" dirty="0">
                <a:solidFill>
                  <a:schemeClr val="accent5">
                    <a:lumMod val="75000"/>
                  </a:schemeClr>
                </a:solidFill>
              </a:rPr>
              <a:t>environment</a:t>
            </a:r>
            <a:r>
              <a:rPr lang="en-GB" sz="1600" noProof="0" dirty="0">
                <a:ea typeface="Calibri"/>
              </a:rPr>
              <a:t>, </a:t>
            </a:r>
            <a:r>
              <a:rPr lang="en-GB" sz="1600" b="1" dirty="0">
                <a:solidFill>
                  <a:schemeClr val="accent5">
                    <a:lumMod val="75000"/>
                  </a:schemeClr>
                </a:solidFill>
              </a:rPr>
              <a:t>society</a:t>
            </a:r>
            <a:r>
              <a:rPr lang="en-GB" sz="1600" noProof="0" dirty="0">
                <a:ea typeface="Calibri"/>
              </a:rPr>
              <a:t>, </a:t>
            </a:r>
            <a:r>
              <a:rPr lang="en-GB" sz="1600" dirty="0">
                <a:ea typeface="Calibri"/>
              </a:rPr>
              <a:t>and </a:t>
            </a:r>
            <a:r>
              <a:rPr lang="en-GB" sz="1600" b="1" dirty="0">
                <a:solidFill>
                  <a:schemeClr val="accent5">
                    <a:lumMod val="75000"/>
                  </a:schemeClr>
                </a:solidFill>
              </a:rPr>
              <a:t>economy</a:t>
            </a:r>
            <a:r>
              <a:rPr lang="en-GB" sz="1600" noProof="0" dirty="0">
                <a:ea typeface="Calibri"/>
              </a:rPr>
              <a:t>. </a:t>
            </a:r>
            <a:br>
              <a:rPr lang="en-GB" sz="1600" noProof="0" dirty="0">
                <a:ea typeface="Calibri"/>
              </a:rPr>
            </a:br>
            <a:r>
              <a:rPr lang="en-GB" sz="1600" noProof="0" dirty="0">
                <a:ea typeface="Calibri"/>
              </a:rPr>
              <a:t>The EU-CEM </a:t>
            </a:r>
            <a:r>
              <a:rPr lang="en-GB" sz="1600" dirty="0">
                <a:ea typeface="Calibri"/>
              </a:rPr>
              <a:t>strongly</a:t>
            </a:r>
            <a:r>
              <a:rPr lang="en-GB" sz="1600" noProof="0" dirty="0">
                <a:ea typeface="Calibri"/>
              </a:rPr>
              <a:t> </a:t>
            </a:r>
            <a:r>
              <a:rPr lang="en-GB" sz="1600" dirty="0">
                <a:ea typeface="Calibri"/>
              </a:rPr>
              <a:t>recommends</a:t>
            </a:r>
            <a:r>
              <a:rPr lang="en-GB" sz="1600" noProof="0" dirty="0">
                <a:ea typeface="Calibri"/>
              </a:rPr>
              <a:t> all projects </a:t>
            </a:r>
            <a:r>
              <a:rPr lang="en-GB" sz="1600" dirty="0">
                <a:ea typeface="Calibri"/>
              </a:rPr>
              <a:t>to reflect</a:t>
            </a:r>
            <a:r>
              <a:rPr lang="en-GB" sz="1600" noProof="0" dirty="0">
                <a:ea typeface="Calibri"/>
              </a:rPr>
              <a:t> on their results from </a:t>
            </a:r>
            <a:r>
              <a:rPr lang="en-GB" sz="1600" dirty="0">
                <a:ea typeface="Calibri"/>
              </a:rPr>
              <a:t>a </a:t>
            </a:r>
            <a:r>
              <a:rPr lang="en-GB" sz="1600" noProof="0" dirty="0">
                <a:ea typeface="Calibri"/>
              </a:rPr>
              <a:t>sustainability</a:t>
            </a:r>
            <a:r>
              <a:rPr lang="en-GB" sz="1600" dirty="0">
                <a:ea typeface="Calibri"/>
              </a:rPr>
              <a:t> perspective</a:t>
            </a:r>
            <a:r>
              <a:rPr lang="en-GB" sz="1600" noProof="0" dirty="0">
                <a:ea typeface="Calibri"/>
              </a:rPr>
              <a:t>, regardless of the impact areas chosen for evaluation. </a:t>
            </a:r>
          </a:p>
          <a:p>
            <a:pPr marL="0" indent="0">
              <a:buNone/>
            </a:pPr>
            <a:endParaRPr lang="en-GB" noProof="0" dirty="0"/>
          </a:p>
        </p:txBody>
      </p:sp>
      <p:sp>
        <p:nvSpPr>
          <p:cNvPr id="4" name="Slide Number Placeholder 3">
            <a:extLst>
              <a:ext uri="{FF2B5EF4-FFF2-40B4-BE49-F238E27FC236}">
                <a16:creationId xmlns:a16="http://schemas.microsoft.com/office/drawing/2014/main" id="{E5F4EE5A-E364-3790-FF0C-7A1C19C4EDFA}"/>
              </a:ext>
            </a:extLst>
          </p:cNvPr>
          <p:cNvSpPr>
            <a:spLocks noGrp="1"/>
          </p:cNvSpPr>
          <p:nvPr>
            <p:ph type="sldNum" sz="quarter" idx="12"/>
          </p:nvPr>
        </p:nvSpPr>
        <p:spPr/>
        <p:txBody>
          <a:bodyPr/>
          <a:lstStyle/>
          <a:p>
            <a:pPr algn="ctr"/>
            <a:fld id="{6D22F896-40B5-4ADD-8801-0D06FADFA095}" type="slidenum">
              <a:rPr lang="en-GB" noProof="0" smtClean="0">
                <a:solidFill>
                  <a:schemeClr val="accent2"/>
                </a:solidFill>
              </a:rPr>
              <a:pPr algn="ctr"/>
              <a:t>3</a:t>
            </a:fld>
            <a:endParaRPr lang="en-GB" noProof="0" dirty="0">
              <a:solidFill>
                <a:schemeClr val="accent2"/>
              </a:solidFill>
            </a:endParaRPr>
          </a:p>
        </p:txBody>
      </p:sp>
      <p:sp>
        <p:nvSpPr>
          <p:cNvPr id="7" name="TextBox 6">
            <a:extLst>
              <a:ext uri="{FF2B5EF4-FFF2-40B4-BE49-F238E27FC236}">
                <a16:creationId xmlns:a16="http://schemas.microsoft.com/office/drawing/2014/main" id="{E09CCB0F-5DF8-D064-2EAC-1984CAE96BBF}"/>
              </a:ext>
            </a:extLst>
          </p:cNvPr>
          <p:cNvSpPr txBox="1"/>
          <p:nvPr/>
        </p:nvSpPr>
        <p:spPr>
          <a:xfrm>
            <a:off x="808909" y="6213397"/>
            <a:ext cx="4275709" cy="246221"/>
          </a:xfrm>
          <a:prstGeom prst="rect">
            <a:avLst/>
          </a:prstGeom>
          <a:noFill/>
        </p:spPr>
        <p:txBody>
          <a:bodyPr wrap="square" rtlCol="0">
            <a:spAutoFit/>
          </a:bodyPr>
          <a:lstStyle/>
          <a:p>
            <a:r>
              <a:rPr lang="en-GB" sz="1000" b="1" i="1" noProof="0" dirty="0">
                <a:solidFill>
                  <a:srgbClr val="239170"/>
                </a:solidFill>
                <a:latin typeface="Calibri" panose="020F0502020204030204" pitchFamily="34" charset="0"/>
                <a:cs typeface="Calibri" panose="020F0502020204030204" pitchFamily="34" charset="0"/>
              </a:rPr>
              <a:t>Further reading: </a:t>
            </a:r>
            <a:r>
              <a:rPr lang="en-GB" sz="1000" b="1" i="1" noProof="0" dirty="0">
                <a:solidFill>
                  <a:srgbClr val="239170"/>
                </a:solidFill>
                <a:latin typeface="Calibri" panose="020F0502020204030204" pitchFamily="34" charset="0"/>
                <a:cs typeface="Calibri" panose="020F0502020204030204" pitchFamily="34" charset="0"/>
                <a:hlinkClick r:id="rId4"/>
              </a:rPr>
              <a:t>Chapter 1.2.3</a:t>
            </a:r>
            <a:r>
              <a:rPr lang="en-GB" sz="1000" b="1" i="1" noProof="0" dirty="0">
                <a:solidFill>
                  <a:srgbClr val="239170"/>
                </a:solidFill>
                <a:latin typeface="Calibri" panose="020F0502020204030204" pitchFamily="34" charset="0"/>
                <a:cs typeface="Calibri" panose="020F0502020204030204" pitchFamily="34" charset="0"/>
              </a:rPr>
              <a:t>. (p. 19), Chapter 4</a:t>
            </a:r>
          </a:p>
        </p:txBody>
      </p:sp>
      <p:pic>
        <p:nvPicPr>
          <p:cNvPr id="9" name="Picture 8">
            <a:extLst>
              <a:ext uri="{FF2B5EF4-FFF2-40B4-BE49-F238E27FC236}">
                <a16:creationId xmlns:a16="http://schemas.microsoft.com/office/drawing/2014/main" id="{6B4877C5-6EF0-F49D-5953-996858244BC1}"/>
              </a:ext>
            </a:extLst>
          </p:cNvPr>
          <p:cNvPicPr>
            <a:picLocks noChangeAspect="1"/>
          </p:cNvPicPr>
          <p:nvPr/>
        </p:nvPicPr>
        <p:blipFill>
          <a:blip r:embed="rId5"/>
          <a:stretch>
            <a:fillRect/>
          </a:stretch>
        </p:blipFill>
        <p:spPr>
          <a:xfrm>
            <a:off x="367764" y="6033587"/>
            <a:ext cx="343989" cy="487443"/>
          </a:xfrm>
          <a:prstGeom prst="rect">
            <a:avLst/>
          </a:prstGeom>
          <a:ln>
            <a:solidFill>
              <a:schemeClr val="accent1"/>
            </a:solidFill>
          </a:ln>
          <a:effectLst>
            <a:outerShdw blurRad="50800" dist="38100" dir="8100000" algn="tr" rotWithShape="0">
              <a:prstClr val="black">
                <a:alpha val="40000"/>
              </a:prstClr>
            </a:outerShdw>
          </a:effectLst>
        </p:spPr>
      </p:pic>
      <p:sp>
        <p:nvSpPr>
          <p:cNvPr id="3" name="Title 1">
            <a:extLst>
              <a:ext uri="{FF2B5EF4-FFF2-40B4-BE49-F238E27FC236}">
                <a16:creationId xmlns:a16="http://schemas.microsoft.com/office/drawing/2014/main" id="{7BC6765B-B1DD-1D9E-4019-4221A3B4E617}"/>
              </a:ext>
            </a:extLst>
          </p:cNvPr>
          <p:cNvSpPr txBox="1">
            <a:spLocks/>
          </p:cNvSpPr>
          <p:nvPr/>
        </p:nvSpPr>
        <p:spPr>
          <a:xfrm>
            <a:off x="539759" y="457054"/>
            <a:ext cx="10075076" cy="609521"/>
          </a:xfrm>
          <a:prstGeom prst="rect">
            <a:avLst/>
          </a:prstGeom>
        </p:spPr>
        <p:txBody>
          <a:bodyPr vert="horz" lIns="91440" tIns="45720" rIns="91440" bIns="45720" rtlCol="0" anchor="ctr">
            <a:noAutofit/>
          </a:bodyPr>
          <a:lstStyle>
            <a:lvl1pPr algn="l" defTabSz="914309" rtl="0" eaLnBrk="1" latinLnBrk="0" hangingPunct="1">
              <a:lnSpc>
                <a:spcPct val="90000"/>
              </a:lnSpc>
              <a:spcBef>
                <a:spcPct val="0"/>
              </a:spcBef>
              <a:buNone/>
              <a:defRPr sz="3600" kern="1200" cap="all" baseline="0">
                <a:solidFill>
                  <a:srgbClr val="239170"/>
                </a:solidFill>
                <a:latin typeface="Calibri" panose="020F0502020204030204" pitchFamily="34" charset="0"/>
                <a:ea typeface="+mj-ea"/>
                <a:cs typeface="Calibri" panose="020F0502020204030204" pitchFamily="34" charset="0"/>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238E72"/>
                </a:solidFill>
                <a:effectLst/>
                <a:uLnTx/>
                <a:uFillTx/>
                <a:latin typeface="Calibri"/>
                <a:ea typeface="+mj-ea"/>
                <a:cs typeface="Calibri" panose="020F0502020204030204" pitchFamily="34" charset="0"/>
              </a:rPr>
              <a:t>18 Evaluation and Impact </a:t>
            </a:r>
            <a:r>
              <a:rPr lang="en-GB" sz="2800" b="1" cap="none" dirty="0">
                <a:solidFill>
                  <a:srgbClr val="238E72"/>
                </a:solidFill>
                <a:latin typeface="Calibri"/>
              </a:rPr>
              <a:t>A</a:t>
            </a:r>
            <a:r>
              <a:rPr kumimoji="0" lang="en-GB" sz="2800" b="1" i="0" u="none" strike="noStrike" kern="1200" cap="none" spc="0" normalizeH="0" baseline="0" noProof="0" dirty="0" err="1">
                <a:ln>
                  <a:noFill/>
                </a:ln>
                <a:solidFill>
                  <a:srgbClr val="238E72"/>
                </a:solidFill>
                <a:effectLst/>
                <a:uLnTx/>
                <a:uFillTx/>
                <a:latin typeface="Calibri"/>
                <a:ea typeface="+mj-ea"/>
                <a:cs typeface="Calibri" panose="020F0502020204030204" pitchFamily="34" charset="0"/>
              </a:rPr>
              <a:t>reas</a:t>
            </a:r>
            <a:endParaRPr kumimoji="0" lang="en-GB" sz="2800" b="1" i="0" u="none" strike="noStrike" kern="1200" cap="all" spc="0" normalizeH="0" baseline="0" noProof="0" dirty="0">
              <a:ln>
                <a:noFill/>
              </a:ln>
              <a:solidFill>
                <a:srgbClr val="239170"/>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2968614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505A0E-BFD5-FC00-B26C-7DD8677213F6}"/>
              </a:ext>
            </a:extLst>
          </p:cNvPr>
          <p:cNvSpPr>
            <a:spLocks noGrp="1"/>
          </p:cNvSpPr>
          <p:nvPr>
            <p:ph idx="1"/>
          </p:nvPr>
        </p:nvSpPr>
        <p:spPr>
          <a:xfrm>
            <a:off x="539758" y="1296157"/>
            <a:ext cx="11111299" cy="4128286"/>
          </a:xfrm>
        </p:spPr>
        <p:txBody>
          <a:bodyPr vert="horz" lIns="91440" tIns="45720" rIns="91440" bIns="45720" rtlCol="0" anchor="t">
            <a:normAutofit/>
          </a:bodyPr>
          <a:lstStyle/>
          <a:p>
            <a:pPr>
              <a:buSzPct val="110000"/>
            </a:pPr>
            <a:r>
              <a:rPr lang="en-GB" sz="1800" noProof="0" dirty="0">
                <a:ea typeface="Calibri"/>
              </a:rPr>
              <a:t>CCAM systems rarely affect a single impact area in isolation.</a:t>
            </a:r>
          </a:p>
          <a:p>
            <a:pPr lvl="1">
              <a:buSzPct val="110000"/>
            </a:pPr>
            <a:r>
              <a:rPr lang="en-GB" noProof="0" dirty="0">
                <a:ea typeface="Calibri"/>
              </a:rPr>
              <a:t>CCAM can </a:t>
            </a:r>
            <a:r>
              <a:rPr lang="en-GB" dirty="0">
                <a:ea typeface="Calibri"/>
              </a:rPr>
              <a:t>have</a:t>
            </a:r>
            <a:r>
              <a:rPr lang="en-GB" noProof="0" dirty="0">
                <a:solidFill>
                  <a:schemeClr val="tx1"/>
                </a:solidFill>
                <a:ea typeface="Calibri"/>
              </a:rPr>
              <a:t> </a:t>
            </a:r>
            <a:r>
              <a:rPr lang="en-GB" b="1" noProof="0" dirty="0">
                <a:solidFill>
                  <a:srgbClr val="239170"/>
                </a:solidFill>
                <a:ea typeface="Calibri"/>
              </a:rPr>
              <a:t>wide-ranging consequences</a:t>
            </a:r>
            <a:r>
              <a:rPr lang="en-GB" b="1" dirty="0">
                <a:solidFill>
                  <a:srgbClr val="239170"/>
                </a:solidFill>
                <a:ea typeface="Calibri"/>
              </a:rPr>
              <a:t> </a:t>
            </a:r>
            <a:r>
              <a:rPr lang="en-GB" dirty="0">
                <a:ea typeface="Calibri"/>
              </a:rPr>
              <a:t>for how</a:t>
            </a:r>
            <a:r>
              <a:rPr lang="en-GB" noProof="0" dirty="0">
                <a:ea typeface="Calibri"/>
              </a:rPr>
              <a:t> cities, regions</a:t>
            </a:r>
            <a:r>
              <a:rPr lang="en-GB" dirty="0">
                <a:ea typeface="Calibri"/>
              </a:rPr>
              <a:t>,</a:t>
            </a:r>
            <a:r>
              <a:rPr lang="en-GB" noProof="0" dirty="0">
                <a:ea typeface="Calibri"/>
              </a:rPr>
              <a:t> and logistics systems are organised, where we live, what </a:t>
            </a:r>
            <a:r>
              <a:rPr lang="en-GB" dirty="0">
                <a:ea typeface="Calibri"/>
              </a:rPr>
              <a:t>available </a:t>
            </a:r>
            <a:r>
              <a:rPr lang="en-GB" noProof="0" dirty="0">
                <a:ea typeface="Calibri"/>
              </a:rPr>
              <a:t>jobs are, how spatial development </a:t>
            </a:r>
            <a:r>
              <a:rPr lang="en-GB" dirty="0">
                <a:ea typeface="Calibri"/>
              </a:rPr>
              <a:t>unfolds,</a:t>
            </a:r>
            <a:r>
              <a:rPr lang="en-GB" noProof="0" dirty="0">
                <a:ea typeface="Calibri"/>
              </a:rPr>
              <a:t> and who has access to mobility.</a:t>
            </a:r>
          </a:p>
          <a:p>
            <a:pPr>
              <a:buSzPct val="110000"/>
            </a:pPr>
            <a:r>
              <a:rPr lang="en-GB" sz="1800" noProof="0" dirty="0">
                <a:ea typeface="Calibri"/>
              </a:rPr>
              <a:t>In addition to direct and intended impacts (e.g., improved comfort, safety), CCAM can have </a:t>
            </a:r>
            <a:r>
              <a:rPr lang="en-GB" sz="1800" b="1" dirty="0">
                <a:solidFill>
                  <a:srgbClr val="239170"/>
                </a:solidFill>
              </a:rPr>
              <a:t>indirect</a:t>
            </a:r>
            <a:r>
              <a:rPr lang="en-GB" sz="1800" noProof="0" dirty="0">
                <a:ea typeface="Calibri"/>
              </a:rPr>
              <a:t>, possibly </a:t>
            </a:r>
            <a:r>
              <a:rPr lang="en-GB" sz="1800" b="1" dirty="0">
                <a:solidFill>
                  <a:srgbClr val="239170"/>
                </a:solidFill>
              </a:rPr>
              <a:t>unintended</a:t>
            </a:r>
            <a:r>
              <a:rPr lang="en-GB" sz="1800" b="1" noProof="0" dirty="0">
                <a:solidFill>
                  <a:srgbClr val="239170"/>
                </a:solidFill>
                <a:ea typeface="Calibri"/>
              </a:rPr>
              <a:t> </a:t>
            </a:r>
            <a:r>
              <a:rPr lang="en-GB" sz="1800" b="1" dirty="0">
                <a:solidFill>
                  <a:srgbClr val="239170"/>
                </a:solidFill>
              </a:rPr>
              <a:t>impacts</a:t>
            </a:r>
            <a:r>
              <a:rPr lang="en-GB" sz="1800" dirty="0"/>
              <a:t>.</a:t>
            </a:r>
            <a:endParaRPr lang="en-GB" sz="1800" noProof="0" dirty="0">
              <a:ea typeface="Calibri"/>
            </a:endParaRPr>
          </a:p>
          <a:p>
            <a:pPr lvl="1">
              <a:buSzPct val="110000"/>
            </a:pPr>
            <a:r>
              <a:rPr lang="en-GB" noProof="0" dirty="0">
                <a:ea typeface="Calibri"/>
              </a:rPr>
              <a:t>These include increased</a:t>
            </a:r>
            <a:r>
              <a:rPr lang="en-GB" dirty="0">
                <a:ea typeface="Calibri"/>
              </a:rPr>
              <a:t> car use</a:t>
            </a:r>
            <a:r>
              <a:rPr lang="en-GB" noProof="0" dirty="0">
                <a:ea typeface="Calibri"/>
              </a:rPr>
              <a:t> and behavioural adaptation among non-users.</a:t>
            </a:r>
          </a:p>
          <a:p>
            <a:pPr>
              <a:buSzPct val="110000"/>
            </a:pPr>
            <a:r>
              <a:rPr lang="en-GB" sz="1800" noProof="0" dirty="0">
                <a:ea typeface="Calibri"/>
              </a:rPr>
              <a:t>The direct changes caused by CCAM at the vehicle or service </a:t>
            </a:r>
            <a:r>
              <a:rPr lang="en-GB" sz="1800" dirty="0">
                <a:ea typeface="Calibri"/>
              </a:rPr>
              <a:t>level can propagate, e.g., through </a:t>
            </a:r>
            <a:r>
              <a:rPr lang="en-GB" sz="1800" noProof="0" dirty="0">
                <a:ea typeface="Calibri"/>
              </a:rPr>
              <a:t>user behaviour, mobility patterns</a:t>
            </a:r>
            <a:r>
              <a:rPr lang="en-GB" sz="1800" dirty="0">
                <a:ea typeface="Calibri"/>
              </a:rPr>
              <a:t>,</a:t>
            </a:r>
            <a:r>
              <a:rPr lang="en-GB" sz="1800" noProof="0" dirty="0">
                <a:ea typeface="Calibri"/>
              </a:rPr>
              <a:t> and accessibility, </a:t>
            </a:r>
            <a:r>
              <a:rPr lang="en-GB" sz="1800" dirty="0">
                <a:ea typeface="Calibri"/>
              </a:rPr>
              <a:t>ultimately affecting</a:t>
            </a:r>
            <a:r>
              <a:rPr lang="en-GB" sz="1800" noProof="0" dirty="0">
                <a:ea typeface="Calibri"/>
              </a:rPr>
              <a:t> the </a:t>
            </a:r>
            <a:r>
              <a:rPr lang="en-GB" sz="1800" dirty="0">
                <a:ea typeface="Calibri"/>
              </a:rPr>
              <a:t>entire transport system</a:t>
            </a:r>
            <a:r>
              <a:rPr lang="en-GB" sz="1800" noProof="0" dirty="0">
                <a:ea typeface="Calibri"/>
              </a:rPr>
              <a:t> and potentially wider society.</a:t>
            </a:r>
          </a:p>
          <a:p>
            <a:pPr lvl="1">
              <a:buSzPct val="110000"/>
            </a:pPr>
            <a:r>
              <a:rPr lang="en-GB" noProof="0" dirty="0">
                <a:ea typeface="Calibri"/>
              </a:rPr>
              <a:t>Impact areas are </a:t>
            </a:r>
            <a:r>
              <a:rPr lang="en-GB" b="1" dirty="0">
                <a:solidFill>
                  <a:srgbClr val="239170"/>
                </a:solidFill>
                <a:ea typeface="Calibri"/>
              </a:rPr>
              <a:t>interconnected</a:t>
            </a:r>
            <a:r>
              <a:rPr lang="en-GB" b="1" noProof="0" dirty="0">
                <a:solidFill>
                  <a:srgbClr val="239170"/>
                </a:solidFill>
                <a:ea typeface="Calibri"/>
              </a:rPr>
              <a:t> through dependencies and feedback loops</a:t>
            </a:r>
            <a:r>
              <a:rPr lang="en-GB" noProof="0" dirty="0">
                <a:ea typeface="Calibri"/>
              </a:rPr>
              <a:t>.</a:t>
            </a:r>
          </a:p>
          <a:p>
            <a:pPr>
              <a:buSzPct val="110000"/>
            </a:pPr>
            <a:r>
              <a:rPr lang="en-GB" sz="1800" noProof="0" dirty="0">
                <a:ea typeface="Calibri"/>
              </a:rPr>
              <a:t>Broader indirect, sometimes unintended, consequences that form through </a:t>
            </a:r>
            <a:r>
              <a:rPr lang="en-GB" sz="1800" b="1" noProof="0" dirty="0">
                <a:solidFill>
                  <a:srgbClr val="239170"/>
                </a:solidFill>
                <a:ea typeface="Calibri"/>
              </a:rPr>
              <a:t>cause-and-effect-chains</a:t>
            </a:r>
            <a:r>
              <a:rPr lang="en-GB" sz="1800" noProof="0" dirty="0">
                <a:ea typeface="Calibri"/>
              </a:rPr>
              <a:t> and complex interactions following the introduction of a new technology are</a:t>
            </a:r>
            <a:r>
              <a:rPr lang="en-GB" sz="1800" dirty="0"/>
              <a:t> called </a:t>
            </a:r>
            <a:r>
              <a:rPr lang="en-GB" sz="1800" b="1" noProof="0" dirty="0">
                <a:solidFill>
                  <a:srgbClr val="239170"/>
                </a:solidFill>
                <a:ea typeface="Calibri"/>
              </a:rPr>
              <a:t>cascading impacts</a:t>
            </a:r>
            <a:r>
              <a:rPr lang="en-GB" sz="1800" noProof="0" dirty="0">
                <a:ea typeface="Calibri"/>
              </a:rPr>
              <a:t>.</a:t>
            </a:r>
          </a:p>
          <a:p>
            <a:pPr>
              <a:buChar char="•"/>
            </a:pPr>
            <a:endParaRPr lang="en-GB" sz="1800" noProof="0" dirty="0">
              <a:solidFill>
                <a:srgbClr val="7F7F7F"/>
              </a:solidFill>
              <a:ea typeface="Calibri" panose="020F0502020204030204" pitchFamily="34" charset="0"/>
            </a:endParaRPr>
          </a:p>
        </p:txBody>
      </p:sp>
      <p:sp>
        <p:nvSpPr>
          <p:cNvPr id="6" name="Slide Number Placeholder 5">
            <a:extLst>
              <a:ext uri="{FF2B5EF4-FFF2-40B4-BE49-F238E27FC236}">
                <a16:creationId xmlns:a16="http://schemas.microsoft.com/office/drawing/2014/main" id="{BA937FFF-AF34-0FA9-08CB-6F4774B88975}"/>
              </a:ext>
            </a:extLst>
          </p:cNvPr>
          <p:cNvSpPr>
            <a:spLocks noGrp="1"/>
          </p:cNvSpPr>
          <p:nvPr>
            <p:ph type="sldNum" sz="quarter" idx="12"/>
          </p:nvPr>
        </p:nvSpPr>
        <p:spPr/>
        <p:txBody>
          <a:bodyPr/>
          <a:lstStyle/>
          <a:p>
            <a:pPr algn="ctr"/>
            <a:fld id="{6D22F896-40B5-4ADD-8801-0D06FADFA095}" type="slidenum">
              <a:rPr lang="en-GB" noProof="0" smtClean="0">
                <a:solidFill>
                  <a:schemeClr val="accent2"/>
                </a:solidFill>
              </a:rPr>
              <a:pPr algn="ctr"/>
              <a:t>4</a:t>
            </a:fld>
            <a:endParaRPr lang="en-GB" noProof="0" dirty="0">
              <a:solidFill>
                <a:schemeClr val="accent2"/>
              </a:solidFill>
            </a:endParaRPr>
          </a:p>
        </p:txBody>
      </p:sp>
      <p:sp>
        <p:nvSpPr>
          <p:cNvPr id="4" name="TextBox 3">
            <a:extLst>
              <a:ext uri="{FF2B5EF4-FFF2-40B4-BE49-F238E27FC236}">
                <a16:creationId xmlns:a16="http://schemas.microsoft.com/office/drawing/2014/main" id="{A845CE47-1645-CA31-45F1-0CBBA80475F6}"/>
              </a:ext>
            </a:extLst>
          </p:cNvPr>
          <p:cNvSpPr txBox="1"/>
          <p:nvPr/>
        </p:nvSpPr>
        <p:spPr>
          <a:xfrm>
            <a:off x="808909" y="6213397"/>
            <a:ext cx="4275709" cy="246221"/>
          </a:xfrm>
          <a:prstGeom prst="rect">
            <a:avLst/>
          </a:prstGeom>
          <a:noFill/>
        </p:spPr>
        <p:txBody>
          <a:bodyPr wrap="square" rtlCol="0">
            <a:spAutoFit/>
          </a:bodyPr>
          <a:lstStyle/>
          <a:p>
            <a:r>
              <a:rPr lang="en-GB" sz="1000" b="1" i="1" noProof="0" dirty="0">
                <a:solidFill>
                  <a:srgbClr val="239170"/>
                </a:solidFill>
                <a:latin typeface="Calibri" panose="020F0502020204030204" pitchFamily="34" charset="0"/>
                <a:cs typeface="Calibri" panose="020F0502020204030204" pitchFamily="34" charset="0"/>
              </a:rPr>
              <a:t>Further reading: </a:t>
            </a:r>
            <a:r>
              <a:rPr lang="en-GB" sz="1000" b="1" i="1" noProof="0" dirty="0">
                <a:solidFill>
                  <a:srgbClr val="239170"/>
                </a:solidFill>
                <a:latin typeface="Calibri" panose="020F0502020204030204" pitchFamily="34" charset="0"/>
                <a:cs typeface="Calibri" panose="020F0502020204030204" pitchFamily="34" charset="0"/>
                <a:hlinkClick r:id="rId3"/>
              </a:rPr>
              <a:t>Chapter </a:t>
            </a:r>
            <a:r>
              <a:rPr lang="en-GB" sz="1000" b="1" i="1" dirty="0">
                <a:solidFill>
                  <a:srgbClr val="239170"/>
                </a:solidFill>
                <a:latin typeface="Calibri" panose="020F0502020204030204" pitchFamily="34" charset="0"/>
                <a:cs typeface="Calibri" panose="020F0502020204030204" pitchFamily="34" charset="0"/>
                <a:hlinkClick r:id="rId3"/>
              </a:rPr>
              <a:t>3.</a:t>
            </a:r>
            <a:r>
              <a:rPr lang="en-GB" sz="1000" b="1" i="1" noProof="0" dirty="0">
                <a:solidFill>
                  <a:srgbClr val="239170"/>
                </a:solidFill>
                <a:latin typeface="Calibri" panose="020F0502020204030204" pitchFamily="34" charset="0"/>
                <a:cs typeface="Calibri" panose="020F0502020204030204" pitchFamily="34" charset="0"/>
                <a:hlinkClick r:id="rId3"/>
              </a:rPr>
              <a:t>3 </a:t>
            </a:r>
            <a:r>
              <a:rPr lang="en-GB" sz="1000" b="1" i="1" noProof="0" dirty="0">
                <a:solidFill>
                  <a:srgbClr val="239170"/>
                </a:solidFill>
                <a:latin typeface="Calibri" panose="020F0502020204030204" pitchFamily="34" charset="0"/>
                <a:cs typeface="Calibri" panose="020F0502020204030204" pitchFamily="34" charset="0"/>
              </a:rPr>
              <a:t>(p. </a:t>
            </a:r>
            <a:r>
              <a:rPr lang="en-GB" sz="1000" b="1" i="1" dirty="0">
                <a:solidFill>
                  <a:srgbClr val="239170"/>
                </a:solidFill>
                <a:latin typeface="Calibri" panose="020F0502020204030204" pitchFamily="34" charset="0"/>
                <a:cs typeface="Calibri" panose="020F0502020204030204" pitchFamily="34" charset="0"/>
              </a:rPr>
              <a:t>53</a:t>
            </a:r>
            <a:r>
              <a:rPr lang="en-GB" sz="1000" b="1" i="1" noProof="0" dirty="0">
                <a:solidFill>
                  <a:srgbClr val="239170"/>
                </a:solidFill>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F967F198-4762-84E5-85E7-4EFE8C439325}"/>
              </a:ext>
            </a:extLst>
          </p:cNvPr>
          <p:cNvPicPr>
            <a:picLocks noChangeAspect="1"/>
          </p:cNvPicPr>
          <p:nvPr/>
        </p:nvPicPr>
        <p:blipFill>
          <a:blip r:embed="rId4"/>
          <a:stretch>
            <a:fillRect/>
          </a:stretch>
        </p:blipFill>
        <p:spPr>
          <a:xfrm>
            <a:off x="367764" y="6033587"/>
            <a:ext cx="343989" cy="487443"/>
          </a:xfrm>
          <a:prstGeom prst="rect">
            <a:avLst/>
          </a:prstGeom>
          <a:ln>
            <a:solidFill>
              <a:schemeClr val="accent1"/>
            </a:solidFill>
          </a:ln>
          <a:effectLst>
            <a:outerShdw blurRad="50800" dist="38100" dir="8100000" algn="tr" rotWithShape="0">
              <a:prstClr val="black">
                <a:alpha val="40000"/>
              </a:prstClr>
            </a:outerShdw>
          </a:effectLst>
        </p:spPr>
      </p:pic>
      <p:sp>
        <p:nvSpPr>
          <p:cNvPr id="10" name="Title 1">
            <a:extLst>
              <a:ext uri="{FF2B5EF4-FFF2-40B4-BE49-F238E27FC236}">
                <a16:creationId xmlns:a16="http://schemas.microsoft.com/office/drawing/2014/main" id="{D2AD86C2-B2F0-B6C0-0B99-751A87F1E8F6}"/>
              </a:ext>
            </a:extLst>
          </p:cNvPr>
          <p:cNvSpPr txBox="1">
            <a:spLocks/>
          </p:cNvSpPr>
          <p:nvPr/>
        </p:nvSpPr>
        <p:spPr>
          <a:xfrm>
            <a:off x="539759" y="457054"/>
            <a:ext cx="10075076" cy="609521"/>
          </a:xfrm>
          <a:prstGeom prst="rect">
            <a:avLst/>
          </a:prstGeom>
        </p:spPr>
        <p:txBody>
          <a:bodyPr vert="horz" lIns="91440" tIns="45720" rIns="91440" bIns="45720" rtlCol="0" anchor="ctr">
            <a:noAutofit/>
          </a:bodyPr>
          <a:lstStyle>
            <a:lvl1pPr algn="l" defTabSz="914309" rtl="0" eaLnBrk="1" latinLnBrk="0" hangingPunct="1">
              <a:lnSpc>
                <a:spcPct val="90000"/>
              </a:lnSpc>
              <a:spcBef>
                <a:spcPct val="0"/>
              </a:spcBef>
              <a:buNone/>
              <a:defRPr sz="3600" kern="1200" cap="all" baseline="0">
                <a:solidFill>
                  <a:srgbClr val="239170"/>
                </a:solidFill>
                <a:latin typeface="Calibri" panose="020F0502020204030204" pitchFamily="34" charset="0"/>
                <a:ea typeface="+mj-ea"/>
                <a:cs typeface="Calibri" panose="020F0502020204030204" pitchFamily="34" charset="0"/>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238E72"/>
                </a:solidFill>
                <a:effectLst/>
                <a:uLnTx/>
                <a:uFillTx/>
                <a:latin typeface="Calibri"/>
                <a:ea typeface="+mj-ea"/>
                <a:cs typeface="Calibri" panose="020F0502020204030204" pitchFamily="34" charset="0"/>
              </a:rPr>
              <a:t>What are Cascading Impacts?</a:t>
            </a:r>
            <a:endParaRPr kumimoji="0" lang="en-GB" sz="2800" b="1" i="0" u="none" strike="noStrike" kern="1200" cap="all" spc="0" normalizeH="0" baseline="0" noProof="0" dirty="0">
              <a:ln>
                <a:noFill/>
              </a:ln>
              <a:solidFill>
                <a:srgbClr val="239170"/>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24182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7F3CBC-29CF-73A7-7254-F15F58A10C30}"/>
              </a:ext>
            </a:extLst>
          </p:cNvPr>
          <p:cNvSpPr>
            <a:spLocks noGrp="1"/>
          </p:cNvSpPr>
          <p:nvPr>
            <p:ph idx="1"/>
          </p:nvPr>
        </p:nvSpPr>
        <p:spPr>
          <a:xfrm>
            <a:off x="539827" y="1283114"/>
            <a:ext cx="11124195" cy="3926016"/>
          </a:xfrm>
        </p:spPr>
        <p:txBody>
          <a:bodyPr vert="horz" lIns="91440" tIns="45720" rIns="91440" bIns="45720" rtlCol="0" anchor="t">
            <a:normAutofit/>
          </a:bodyPr>
          <a:lstStyle/>
          <a:p>
            <a:pPr>
              <a:buSzPct val="110000"/>
            </a:pPr>
            <a:r>
              <a:rPr lang="en-GB" sz="1800" noProof="0" dirty="0">
                <a:ea typeface="Calibri"/>
              </a:rPr>
              <a:t>Cascading impacts often result from gradual processes and can take years to </a:t>
            </a:r>
            <a:r>
              <a:rPr lang="en-GB" sz="1800" dirty="0">
                <a:ea typeface="Calibri"/>
              </a:rPr>
              <a:t>fully manifest</a:t>
            </a:r>
            <a:r>
              <a:rPr lang="en-GB" sz="1800" noProof="0" dirty="0">
                <a:ea typeface="Calibri"/>
              </a:rPr>
              <a:t> </a:t>
            </a:r>
          </a:p>
          <a:p>
            <a:pPr marL="457200" lvl="1" indent="0">
              <a:buSzPct val="110000"/>
              <a:buNone/>
            </a:pPr>
            <a:r>
              <a:rPr lang="en-GB" noProof="0" dirty="0">
                <a:solidFill>
                  <a:srgbClr val="239170"/>
                </a:solidFill>
                <a:ea typeface="Calibri"/>
              </a:rPr>
              <a:t>→</a:t>
            </a:r>
            <a:r>
              <a:rPr lang="en-GB" noProof="0" dirty="0">
                <a:ea typeface="Calibri"/>
              </a:rPr>
              <a:t> they can be </a:t>
            </a:r>
            <a:r>
              <a:rPr lang="en-GB" b="1" noProof="0" dirty="0">
                <a:solidFill>
                  <a:srgbClr val="239170"/>
                </a:solidFill>
                <a:ea typeface="Calibri"/>
              </a:rPr>
              <a:t>difficult to detect and quantify</a:t>
            </a:r>
            <a:r>
              <a:rPr lang="en-GB" dirty="0">
                <a:ea typeface="Calibri"/>
              </a:rPr>
              <a:t>.</a:t>
            </a:r>
            <a:endParaRPr lang="en-GB" noProof="0" dirty="0">
              <a:ea typeface="Calibri"/>
            </a:endParaRPr>
          </a:p>
          <a:p>
            <a:pPr lvl="1">
              <a:buSzPct val="110000"/>
            </a:pPr>
            <a:r>
              <a:rPr lang="en-GB" noProof="0" dirty="0">
                <a:ea typeface="Calibri"/>
              </a:rPr>
              <a:t>Impacts can be so far-reaching that no single project can address them all in detail.</a:t>
            </a:r>
          </a:p>
          <a:p>
            <a:pPr lvl="2">
              <a:buSzPct val="110000"/>
            </a:pPr>
            <a:r>
              <a:rPr lang="en-GB" sz="1800" noProof="0" dirty="0">
                <a:ea typeface="Calibri"/>
              </a:rPr>
              <a:t>Nevertheless, a qualitative </a:t>
            </a:r>
            <a:r>
              <a:rPr lang="en-GB" sz="1800" dirty="0">
                <a:ea typeface="Calibri"/>
              </a:rPr>
              <a:t>assessment</a:t>
            </a:r>
            <a:r>
              <a:rPr lang="en-GB" sz="1800" noProof="0" dirty="0">
                <a:ea typeface="Calibri"/>
              </a:rPr>
              <a:t> is recommended.</a:t>
            </a:r>
            <a:endParaRPr lang="en-GB" sz="1800" dirty="0">
              <a:ea typeface="Calibri"/>
            </a:endParaRPr>
          </a:p>
          <a:p>
            <a:pPr lvl="2">
              <a:buSzPct val="110000"/>
            </a:pPr>
            <a:r>
              <a:rPr lang="en-GB" sz="1800" dirty="0">
                <a:ea typeface="Calibri"/>
              </a:rPr>
              <a:t>At minimum, </a:t>
            </a:r>
            <a:r>
              <a:rPr lang="en-GB" sz="1800" noProof="0" dirty="0">
                <a:ea typeface="Calibri"/>
              </a:rPr>
              <a:t>potential impacts should be acknowledged.</a:t>
            </a:r>
          </a:p>
          <a:p>
            <a:pPr>
              <a:buSzPct val="110000"/>
            </a:pPr>
            <a:r>
              <a:rPr lang="en-GB" sz="1800" noProof="0" dirty="0">
                <a:ea typeface="Calibri"/>
              </a:rPr>
              <a:t>Addressing cascading impacts can reveal </a:t>
            </a:r>
            <a:r>
              <a:rPr lang="en-GB" sz="1800" b="1" noProof="0" dirty="0">
                <a:solidFill>
                  <a:srgbClr val="239170"/>
                </a:solidFill>
                <a:ea typeface="Calibri"/>
              </a:rPr>
              <a:t>broader, long-term consequences </a:t>
            </a:r>
            <a:r>
              <a:rPr lang="en-GB" sz="1800" noProof="0" dirty="0">
                <a:ea typeface="Calibri"/>
              </a:rPr>
              <a:t>that </a:t>
            </a:r>
            <a:r>
              <a:rPr lang="en-GB" sz="1800" dirty="0">
                <a:ea typeface="Calibri"/>
              </a:rPr>
              <a:t>might otherwise go </a:t>
            </a:r>
            <a:r>
              <a:rPr lang="en-GB" sz="1800" noProof="0" dirty="0">
                <a:ea typeface="Calibri"/>
              </a:rPr>
              <a:t>unaccounted for. Ignoring</a:t>
            </a:r>
            <a:r>
              <a:rPr lang="en-GB" sz="1800" dirty="0">
                <a:ea typeface="Calibri"/>
              </a:rPr>
              <a:t> them risks</a:t>
            </a:r>
            <a:r>
              <a:rPr lang="en-GB" sz="1800" noProof="0" dirty="0">
                <a:ea typeface="Calibri"/>
              </a:rPr>
              <a:t>:</a:t>
            </a:r>
          </a:p>
          <a:p>
            <a:pPr lvl="1">
              <a:buSzPct val="110000"/>
            </a:pPr>
            <a:r>
              <a:rPr lang="en-GB" noProof="0" dirty="0">
                <a:ea typeface="Calibri"/>
              </a:rPr>
              <a:t>Over- or underestimating the long-term impacts of the CCAM system.</a:t>
            </a:r>
          </a:p>
          <a:p>
            <a:pPr lvl="1">
              <a:buSzPct val="110000"/>
            </a:pPr>
            <a:r>
              <a:rPr lang="en-GB" dirty="0">
                <a:ea typeface="Calibri"/>
              </a:rPr>
              <a:t>Overlooking important</a:t>
            </a:r>
            <a:r>
              <a:rPr lang="en-GB" noProof="0" dirty="0">
                <a:ea typeface="Calibri"/>
              </a:rPr>
              <a:t> indirect </a:t>
            </a:r>
            <a:r>
              <a:rPr lang="en-GB" dirty="0">
                <a:ea typeface="Calibri"/>
              </a:rPr>
              <a:t>impacts, whether general or affecting specific population groups.</a:t>
            </a:r>
            <a:endParaRPr lang="en-GB" dirty="0">
              <a:ea typeface="Calibri" panose="020F0502020204030204" pitchFamily="34" charset="0"/>
            </a:endParaRPr>
          </a:p>
          <a:p>
            <a:pPr>
              <a:buSzPct val="110000"/>
            </a:pPr>
            <a:r>
              <a:rPr lang="en-GB" sz="1800" dirty="0">
                <a:ea typeface="Calibri"/>
              </a:rPr>
              <a:t>When</a:t>
            </a:r>
            <a:r>
              <a:rPr lang="en-GB" sz="1800" noProof="0" dirty="0">
                <a:ea typeface="Calibri"/>
              </a:rPr>
              <a:t> potential unintended consequences are identified, action can be taken to </a:t>
            </a:r>
            <a:r>
              <a:rPr lang="en-GB" sz="1800" b="1" noProof="0" dirty="0">
                <a:solidFill>
                  <a:srgbClr val="239170"/>
                </a:solidFill>
                <a:ea typeface="Calibri"/>
              </a:rPr>
              <a:t>mitigate</a:t>
            </a:r>
            <a:r>
              <a:rPr lang="en-GB" sz="1800" noProof="0" dirty="0">
                <a:ea typeface="Calibri"/>
              </a:rPr>
              <a:t> them in</a:t>
            </a:r>
            <a:r>
              <a:rPr lang="en-GB" sz="1800" dirty="0">
                <a:ea typeface="Calibri"/>
              </a:rPr>
              <a:t> the</a:t>
            </a:r>
            <a:r>
              <a:rPr lang="en-GB" sz="1800" noProof="0" dirty="0">
                <a:ea typeface="Calibri"/>
              </a:rPr>
              <a:t> further</a:t>
            </a:r>
            <a:r>
              <a:rPr lang="en-GB" sz="1800" dirty="0">
                <a:ea typeface="Calibri"/>
              </a:rPr>
              <a:t> </a:t>
            </a:r>
            <a:r>
              <a:rPr lang="en-GB" sz="1800" noProof="0" dirty="0">
                <a:ea typeface="Calibri"/>
              </a:rPr>
              <a:t>development </a:t>
            </a:r>
            <a:r>
              <a:rPr lang="en-GB" sz="1800" dirty="0">
                <a:ea typeface="Calibri"/>
              </a:rPr>
              <a:t>or deployment of</a:t>
            </a:r>
            <a:r>
              <a:rPr lang="en-GB" sz="1800" noProof="0" dirty="0">
                <a:ea typeface="Calibri"/>
              </a:rPr>
              <a:t> CCAM.</a:t>
            </a:r>
            <a:endParaRPr lang="en-GB" sz="1800" dirty="0">
              <a:ea typeface="Calibri"/>
            </a:endParaRPr>
          </a:p>
        </p:txBody>
      </p:sp>
      <p:sp>
        <p:nvSpPr>
          <p:cNvPr id="6" name="Slide Number Placeholder 5">
            <a:extLst>
              <a:ext uri="{FF2B5EF4-FFF2-40B4-BE49-F238E27FC236}">
                <a16:creationId xmlns:a16="http://schemas.microsoft.com/office/drawing/2014/main" id="{1764140E-6240-3532-CC9B-90E6F2A1B76E}"/>
              </a:ext>
            </a:extLst>
          </p:cNvPr>
          <p:cNvSpPr>
            <a:spLocks noGrp="1"/>
          </p:cNvSpPr>
          <p:nvPr>
            <p:ph type="sldNum" sz="quarter" idx="12"/>
          </p:nvPr>
        </p:nvSpPr>
        <p:spPr/>
        <p:txBody>
          <a:bodyPr/>
          <a:lstStyle/>
          <a:p>
            <a:pPr algn="ctr"/>
            <a:fld id="{6D22F896-40B5-4ADD-8801-0D06FADFA095}" type="slidenum">
              <a:rPr lang="en-GB" noProof="0" smtClean="0">
                <a:solidFill>
                  <a:schemeClr val="accent2"/>
                </a:solidFill>
              </a:rPr>
              <a:pPr algn="ctr"/>
              <a:t>5</a:t>
            </a:fld>
            <a:endParaRPr lang="en-GB" noProof="0" dirty="0">
              <a:solidFill>
                <a:schemeClr val="accent2"/>
              </a:solidFill>
            </a:endParaRPr>
          </a:p>
        </p:txBody>
      </p:sp>
      <p:sp>
        <p:nvSpPr>
          <p:cNvPr id="4" name="TextBox 3">
            <a:extLst>
              <a:ext uri="{FF2B5EF4-FFF2-40B4-BE49-F238E27FC236}">
                <a16:creationId xmlns:a16="http://schemas.microsoft.com/office/drawing/2014/main" id="{976C5413-BEA8-2C3D-946C-438BCD87CD35}"/>
              </a:ext>
            </a:extLst>
          </p:cNvPr>
          <p:cNvSpPr txBox="1"/>
          <p:nvPr/>
        </p:nvSpPr>
        <p:spPr>
          <a:xfrm>
            <a:off x="808909" y="6213397"/>
            <a:ext cx="4275709" cy="246221"/>
          </a:xfrm>
          <a:prstGeom prst="rect">
            <a:avLst/>
          </a:prstGeom>
          <a:noFill/>
        </p:spPr>
        <p:txBody>
          <a:bodyPr wrap="square" rtlCol="0">
            <a:spAutoFit/>
          </a:bodyPr>
          <a:lstStyle/>
          <a:p>
            <a:r>
              <a:rPr lang="en-GB" sz="1000" b="1" i="1" noProof="0" dirty="0">
                <a:solidFill>
                  <a:srgbClr val="239170"/>
                </a:solidFill>
                <a:latin typeface="Calibri" panose="020F0502020204030204" pitchFamily="34" charset="0"/>
                <a:cs typeface="Calibri" panose="020F0502020204030204" pitchFamily="34" charset="0"/>
              </a:rPr>
              <a:t>Further reading: </a:t>
            </a:r>
            <a:r>
              <a:rPr lang="en-GB" sz="1000" b="1" i="1" dirty="0">
                <a:solidFill>
                  <a:srgbClr val="239170"/>
                </a:solidFill>
                <a:latin typeface="Calibri" panose="020F0502020204030204" pitchFamily="34" charset="0"/>
                <a:cs typeface="Calibri" panose="020F0502020204030204" pitchFamily="34" charset="0"/>
              </a:rPr>
              <a:t>: </a:t>
            </a:r>
            <a:r>
              <a:rPr lang="en-GB" sz="1000" b="1" i="1" dirty="0">
                <a:solidFill>
                  <a:srgbClr val="239170"/>
                </a:solidFill>
                <a:latin typeface="Calibri" panose="020F0502020204030204" pitchFamily="34" charset="0"/>
                <a:cs typeface="Calibri" panose="020F0502020204030204" pitchFamily="34" charset="0"/>
                <a:hlinkClick r:id="rId3"/>
              </a:rPr>
              <a:t>Chapter 3.3 </a:t>
            </a:r>
            <a:r>
              <a:rPr lang="en-GB" sz="1000" b="1" i="1" noProof="0" dirty="0">
                <a:solidFill>
                  <a:srgbClr val="239170"/>
                </a:solidFill>
                <a:latin typeface="Calibri" panose="020F0502020204030204" pitchFamily="34" charset="0"/>
                <a:cs typeface="Calibri" panose="020F0502020204030204" pitchFamily="34" charset="0"/>
              </a:rPr>
              <a:t>(p. </a:t>
            </a:r>
            <a:r>
              <a:rPr lang="en-GB" sz="1000" b="1" i="1" dirty="0">
                <a:solidFill>
                  <a:srgbClr val="239170"/>
                </a:solidFill>
                <a:latin typeface="Calibri" panose="020F0502020204030204" pitchFamily="34" charset="0"/>
                <a:cs typeface="Calibri" panose="020F0502020204030204" pitchFamily="34" charset="0"/>
              </a:rPr>
              <a:t>53</a:t>
            </a:r>
            <a:r>
              <a:rPr lang="en-GB" sz="1000" b="1" i="1" noProof="0" dirty="0">
                <a:solidFill>
                  <a:srgbClr val="239170"/>
                </a:solidFill>
                <a:latin typeface="Calibri" panose="020F0502020204030204" pitchFamily="34" charset="0"/>
                <a:cs typeface="Calibri" panose="020F0502020204030204" pitchFamily="34" charset="0"/>
              </a:rPr>
              <a:t>), Chapter 4 I</a:t>
            </a:r>
            <a:r>
              <a:rPr lang="en-GB" sz="1000" b="1" i="1" dirty="0">
                <a:solidFill>
                  <a:srgbClr val="239170"/>
                </a:solidFill>
                <a:latin typeface="Calibri" panose="020F0502020204030204" pitchFamily="34" charset="0"/>
                <a:cs typeface="Calibri" panose="020F0502020204030204" pitchFamily="34" charset="0"/>
              </a:rPr>
              <a:t>m</a:t>
            </a:r>
            <a:r>
              <a:rPr lang="en-GB" sz="1000" b="1" i="1" noProof="0" dirty="0">
                <a:solidFill>
                  <a:srgbClr val="239170"/>
                </a:solidFill>
                <a:latin typeface="Calibri" panose="020F0502020204030204" pitchFamily="34" charset="0"/>
                <a:cs typeface="Calibri" panose="020F0502020204030204" pitchFamily="34" charset="0"/>
              </a:rPr>
              <a:t>pct pathway figures</a:t>
            </a:r>
          </a:p>
        </p:txBody>
      </p:sp>
      <p:pic>
        <p:nvPicPr>
          <p:cNvPr id="5" name="Picture 4">
            <a:extLst>
              <a:ext uri="{FF2B5EF4-FFF2-40B4-BE49-F238E27FC236}">
                <a16:creationId xmlns:a16="http://schemas.microsoft.com/office/drawing/2014/main" id="{13D508E6-F90B-01CE-9D9F-C864A967AF3D}"/>
              </a:ext>
            </a:extLst>
          </p:cNvPr>
          <p:cNvPicPr>
            <a:picLocks noChangeAspect="1"/>
          </p:cNvPicPr>
          <p:nvPr/>
        </p:nvPicPr>
        <p:blipFill>
          <a:blip r:embed="rId4"/>
          <a:stretch>
            <a:fillRect/>
          </a:stretch>
        </p:blipFill>
        <p:spPr>
          <a:xfrm>
            <a:off x="367764" y="6033587"/>
            <a:ext cx="343989" cy="487443"/>
          </a:xfrm>
          <a:prstGeom prst="rect">
            <a:avLst/>
          </a:prstGeom>
          <a:ln>
            <a:solidFill>
              <a:schemeClr val="accent1"/>
            </a:solidFill>
          </a:ln>
          <a:effectLst>
            <a:outerShdw blurRad="50800" dist="38100" dir="8100000" algn="tr" rotWithShape="0">
              <a:prstClr val="black">
                <a:alpha val="40000"/>
              </a:prstClr>
            </a:outerShdw>
          </a:effectLst>
        </p:spPr>
      </p:pic>
      <p:sp>
        <p:nvSpPr>
          <p:cNvPr id="7" name="Title 1">
            <a:extLst>
              <a:ext uri="{FF2B5EF4-FFF2-40B4-BE49-F238E27FC236}">
                <a16:creationId xmlns:a16="http://schemas.microsoft.com/office/drawing/2014/main" id="{A2D774F0-899F-CC65-92EB-A5906710E763}"/>
              </a:ext>
            </a:extLst>
          </p:cNvPr>
          <p:cNvSpPr txBox="1">
            <a:spLocks/>
          </p:cNvSpPr>
          <p:nvPr/>
        </p:nvSpPr>
        <p:spPr>
          <a:xfrm>
            <a:off x="539759" y="457054"/>
            <a:ext cx="10075076" cy="609521"/>
          </a:xfrm>
          <a:prstGeom prst="rect">
            <a:avLst/>
          </a:prstGeom>
        </p:spPr>
        <p:txBody>
          <a:bodyPr vert="horz" lIns="91440" tIns="45720" rIns="91440" bIns="45720" rtlCol="0" anchor="ctr">
            <a:noAutofit/>
          </a:bodyPr>
          <a:lstStyle>
            <a:lvl1pPr algn="l" defTabSz="914309" rtl="0" eaLnBrk="1" latinLnBrk="0" hangingPunct="1">
              <a:lnSpc>
                <a:spcPct val="90000"/>
              </a:lnSpc>
              <a:spcBef>
                <a:spcPct val="0"/>
              </a:spcBef>
              <a:buNone/>
              <a:defRPr sz="3600" kern="1200" cap="all" baseline="0">
                <a:solidFill>
                  <a:srgbClr val="239170"/>
                </a:solidFill>
                <a:latin typeface="Calibri" panose="020F0502020204030204" pitchFamily="34" charset="0"/>
                <a:ea typeface="+mj-ea"/>
                <a:cs typeface="Calibri" panose="020F0502020204030204" pitchFamily="34" charset="0"/>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238E72"/>
                </a:solidFill>
                <a:effectLst/>
                <a:uLnTx/>
                <a:uFillTx/>
                <a:latin typeface="Calibri"/>
                <a:ea typeface="+mj-ea"/>
                <a:cs typeface="Calibri" panose="020F0502020204030204" pitchFamily="34" charset="0"/>
              </a:rPr>
              <a:t>Why do Cascading Impacts Matter?</a:t>
            </a:r>
            <a:endParaRPr kumimoji="0" lang="en-GB" sz="2800" b="1" i="0" u="none" strike="noStrike" kern="1200" cap="all" spc="0" normalizeH="0" baseline="0" noProof="0" dirty="0">
              <a:ln>
                <a:noFill/>
              </a:ln>
              <a:solidFill>
                <a:srgbClr val="239170"/>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3564774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32B275-0D29-FDDF-A12F-BC7354A949AE}"/>
              </a:ext>
            </a:extLst>
          </p:cNvPr>
          <p:cNvSpPr>
            <a:spLocks noGrp="1"/>
          </p:cNvSpPr>
          <p:nvPr>
            <p:ph idx="1"/>
          </p:nvPr>
        </p:nvSpPr>
        <p:spPr>
          <a:xfrm>
            <a:off x="527978" y="1316987"/>
            <a:ext cx="11124195" cy="3437146"/>
          </a:xfrm>
        </p:spPr>
        <p:txBody>
          <a:bodyPr vert="horz" lIns="91440" tIns="45720" rIns="91440" bIns="45720" rtlCol="0" anchor="t">
            <a:normAutofit/>
          </a:bodyPr>
          <a:lstStyle/>
          <a:p>
            <a:pPr marL="457200" indent="-349200">
              <a:lnSpc>
                <a:spcPct val="100000"/>
              </a:lnSpc>
              <a:spcAft>
                <a:spcPts val="1000"/>
              </a:spcAft>
              <a:buSzPct val="110000"/>
            </a:pPr>
            <a:r>
              <a:rPr lang="en-GB" sz="1800" noProof="0" dirty="0">
                <a:ea typeface="Calibri"/>
              </a:rPr>
              <a:t>Impact mechanisms and pathways are useful tools for </a:t>
            </a:r>
            <a:r>
              <a:rPr lang="en-GB" sz="1800" b="1" dirty="0">
                <a:solidFill>
                  <a:srgbClr val="239170"/>
                </a:solidFill>
              </a:rPr>
              <a:t>identifying</a:t>
            </a:r>
            <a:r>
              <a:rPr lang="en-GB" sz="1800" dirty="0">
                <a:solidFill>
                  <a:schemeClr val="tx1"/>
                </a:solidFill>
              </a:rPr>
              <a:t> </a:t>
            </a:r>
            <a:r>
              <a:rPr lang="en-GB" sz="1800" noProof="0" dirty="0">
                <a:ea typeface="Calibri"/>
              </a:rPr>
              <a:t>cascading impacts and</a:t>
            </a:r>
            <a:r>
              <a:rPr lang="en-GB" sz="1800" dirty="0">
                <a:ea typeface="Calibri"/>
              </a:rPr>
              <a:t> </a:t>
            </a:r>
            <a:r>
              <a:rPr lang="en-GB" sz="1800" b="1" dirty="0">
                <a:solidFill>
                  <a:srgbClr val="239170"/>
                </a:solidFill>
              </a:rPr>
              <a:t>understanding</a:t>
            </a:r>
            <a:r>
              <a:rPr lang="en-GB" sz="1800" noProof="0" dirty="0">
                <a:ea typeface="Calibri"/>
              </a:rPr>
              <a:t> </a:t>
            </a:r>
            <a:r>
              <a:rPr lang="en-GB" sz="1800" dirty="0">
                <a:ea typeface="Calibri"/>
              </a:rPr>
              <a:t>evaluation results.</a:t>
            </a:r>
            <a:endParaRPr lang="en-GB" sz="1800" noProof="0" dirty="0">
              <a:ea typeface="Calibri"/>
            </a:endParaRPr>
          </a:p>
          <a:p>
            <a:pPr marL="457200" indent="-349200">
              <a:lnSpc>
                <a:spcPct val="100000"/>
              </a:lnSpc>
              <a:spcAft>
                <a:spcPts val="1000"/>
              </a:spcAft>
              <a:buSzPct val="110000"/>
            </a:pPr>
            <a:r>
              <a:rPr lang="en-GB" sz="1800" b="1" noProof="0" dirty="0">
                <a:solidFill>
                  <a:srgbClr val="239170"/>
                </a:solidFill>
                <a:ea typeface="Calibri"/>
              </a:rPr>
              <a:t>Impact mechanisms </a:t>
            </a:r>
            <a:r>
              <a:rPr lang="en-GB" sz="1800" noProof="0" dirty="0">
                <a:ea typeface="Calibri"/>
              </a:rPr>
              <a:t>describe through which </a:t>
            </a:r>
            <a:r>
              <a:rPr lang="en-GB" sz="1800" dirty="0">
                <a:ea typeface="Calibri"/>
              </a:rPr>
              <a:t>changes the </a:t>
            </a:r>
            <a:r>
              <a:rPr lang="en-GB" sz="1800" noProof="0" dirty="0">
                <a:ea typeface="Calibri"/>
              </a:rPr>
              <a:t>impacts of CCAM occur.</a:t>
            </a:r>
          </a:p>
          <a:p>
            <a:pPr marL="684000" lvl="1" indent="-230400">
              <a:buSzPct val="110000"/>
            </a:pPr>
            <a:r>
              <a:rPr lang="en-GB" noProof="0" dirty="0"/>
              <a:t>Example: </a:t>
            </a:r>
            <a:r>
              <a:rPr lang="en-GB" i="1" noProof="0" dirty="0"/>
              <a:t>The CCAM system improves user comfort by reducing the frequency of high-jerk acceleration.</a:t>
            </a:r>
          </a:p>
          <a:p>
            <a:pPr marL="457200" indent="-349200">
              <a:lnSpc>
                <a:spcPct val="100000"/>
              </a:lnSpc>
              <a:spcAft>
                <a:spcPts val="1000"/>
              </a:spcAft>
              <a:buSzPct val="110000"/>
            </a:pPr>
            <a:r>
              <a:rPr lang="en-GB" sz="1800" b="1" noProof="0" dirty="0">
                <a:solidFill>
                  <a:srgbClr val="239170"/>
                </a:solidFill>
                <a:ea typeface="Calibri"/>
              </a:rPr>
              <a:t>Impact pathways </a:t>
            </a:r>
            <a:r>
              <a:rPr lang="en-GB" sz="1800" noProof="0" dirty="0">
                <a:ea typeface="Calibri"/>
              </a:rPr>
              <a:t>are visual or conceptual maps </a:t>
            </a:r>
            <a:r>
              <a:rPr lang="en-GB" sz="1800" dirty="0">
                <a:ea typeface="Calibri"/>
              </a:rPr>
              <a:t>illustrating</a:t>
            </a:r>
            <a:r>
              <a:rPr lang="en-GB" sz="1800" noProof="0" dirty="0">
                <a:ea typeface="Calibri"/>
              </a:rPr>
              <a:t> cause-and-effect-chains and chain reactions that can (indirectly) occur through (direct) changes in another impact area. </a:t>
            </a:r>
          </a:p>
          <a:p>
            <a:pPr marL="0" indent="0">
              <a:lnSpc>
                <a:spcPct val="100000"/>
              </a:lnSpc>
              <a:spcBef>
                <a:spcPts val="0"/>
              </a:spcBef>
              <a:buSzPct val="110000"/>
              <a:buNone/>
            </a:pPr>
            <a:r>
              <a:rPr lang="en-GB" sz="1800" noProof="0" dirty="0">
                <a:ea typeface="Calibri"/>
              </a:rPr>
              <a:t>By tracing them, potential chains of impacts (pathways) between the CCAM system and </a:t>
            </a:r>
            <a:r>
              <a:rPr lang="en-GB" sz="1800" dirty="0">
                <a:ea typeface="Calibri"/>
              </a:rPr>
              <a:t>intended or</a:t>
            </a:r>
            <a:r>
              <a:rPr lang="en-GB" sz="1800" noProof="0" dirty="0">
                <a:ea typeface="Calibri"/>
              </a:rPr>
              <a:t> </a:t>
            </a:r>
            <a:r>
              <a:rPr lang="en-GB" sz="1800" dirty="0">
                <a:ea typeface="Calibri"/>
              </a:rPr>
              <a:t>unintended impacts</a:t>
            </a:r>
            <a:r>
              <a:rPr lang="en-GB" sz="1800" noProof="0" dirty="0">
                <a:ea typeface="Calibri"/>
              </a:rPr>
              <a:t> can be identified.</a:t>
            </a:r>
          </a:p>
          <a:p>
            <a:pPr marL="0" indent="0">
              <a:buNone/>
            </a:pPr>
            <a:endParaRPr lang="en-GB" sz="1800" noProof="0" dirty="0"/>
          </a:p>
        </p:txBody>
      </p:sp>
      <p:sp>
        <p:nvSpPr>
          <p:cNvPr id="6" name="Slide Number Placeholder 5">
            <a:extLst>
              <a:ext uri="{FF2B5EF4-FFF2-40B4-BE49-F238E27FC236}">
                <a16:creationId xmlns:a16="http://schemas.microsoft.com/office/drawing/2014/main" id="{888ABEC5-AF50-6D7B-86C2-2F452E68C55E}"/>
              </a:ext>
            </a:extLst>
          </p:cNvPr>
          <p:cNvSpPr>
            <a:spLocks noGrp="1"/>
          </p:cNvSpPr>
          <p:nvPr>
            <p:ph type="sldNum" sz="quarter" idx="12"/>
          </p:nvPr>
        </p:nvSpPr>
        <p:spPr/>
        <p:txBody>
          <a:bodyPr/>
          <a:lstStyle/>
          <a:p>
            <a:pPr algn="ctr"/>
            <a:fld id="{6D22F896-40B5-4ADD-8801-0D06FADFA095}" type="slidenum">
              <a:rPr lang="en-GB" noProof="0" smtClean="0">
                <a:solidFill>
                  <a:schemeClr val="accent2"/>
                </a:solidFill>
              </a:rPr>
              <a:pPr algn="ctr"/>
              <a:t>6</a:t>
            </a:fld>
            <a:endParaRPr lang="en-GB" noProof="0" dirty="0">
              <a:solidFill>
                <a:schemeClr val="accent2"/>
              </a:solidFill>
            </a:endParaRPr>
          </a:p>
        </p:txBody>
      </p:sp>
      <p:sp>
        <p:nvSpPr>
          <p:cNvPr id="9" name="TextBox 8">
            <a:extLst>
              <a:ext uri="{FF2B5EF4-FFF2-40B4-BE49-F238E27FC236}">
                <a16:creationId xmlns:a16="http://schemas.microsoft.com/office/drawing/2014/main" id="{54C42B58-8B60-D7E0-F996-EA3FC0AD003D}"/>
              </a:ext>
            </a:extLst>
          </p:cNvPr>
          <p:cNvSpPr txBox="1"/>
          <p:nvPr/>
        </p:nvSpPr>
        <p:spPr>
          <a:xfrm>
            <a:off x="808909" y="6213397"/>
            <a:ext cx="4275709" cy="246221"/>
          </a:xfrm>
          <a:prstGeom prst="rect">
            <a:avLst/>
          </a:prstGeom>
          <a:noFill/>
        </p:spPr>
        <p:txBody>
          <a:bodyPr wrap="square" rtlCol="0">
            <a:spAutoFit/>
          </a:bodyPr>
          <a:lstStyle/>
          <a:p>
            <a:r>
              <a:rPr lang="en-GB" sz="1000" b="1" i="1" noProof="0" dirty="0">
                <a:solidFill>
                  <a:srgbClr val="239170"/>
                </a:solidFill>
                <a:latin typeface="Calibri" panose="020F0502020204030204" pitchFamily="34" charset="0"/>
                <a:cs typeface="Calibri" panose="020F0502020204030204" pitchFamily="34" charset="0"/>
              </a:rPr>
              <a:t>Further reading: </a:t>
            </a:r>
            <a:r>
              <a:rPr lang="en-GB" sz="1000" b="1" i="1" noProof="0" dirty="0">
                <a:solidFill>
                  <a:srgbClr val="239170"/>
                </a:solidFill>
                <a:latin typeface="Calibri" panose="020F0502020204030204" pitchFamily="34" charset="0"/>
                <a:cs typeface="Calibri" panose="020F0502020204030204" pitchFamily="34" charset="0"/>
                <a:hlinkClick r:id="rId3"/>
              </a:rPr>
              <a:t>Chapter 2.2 </a:t>
            </a:r>
            <a:r>
              <a:rPr lang="en-GB" sz="1000" b="1" i="1" noProof="0" dirty="0">
                <a:solidFill>
                  <a:srgbClr val="239170"/>
                </a:solidFill>
                <a:latin typeface="Calibri" panose="020F0502020204030204" pitchFamily="34" charset="0"/>
                <a:cs typeface="Calibri" panose="020F0502020204030204" pitchFamily="34" charset="0"/>
              </a:rPr>
              <a:t>(p. 25), </a:t>
            </a:r>
            <a:r>
              <a:rPr lang="en-GB" sz="1000" b="1" i="1" noProof="0" dirty="0">
                <a:solidFill>
                  <a:srgbClr val="239170"/>
                </a:solidFill>
                <a:latin typeface="Calibri" panose="020F0502020204030204" pitchFamily="34" charset="0"/>
                <a:cs typeface="Calibri" panose="020F0502020204030204" pitchFamily="34" charset="0"/>
                <a:hlinkClick r:id="rId4"/>
              </a:rPr>
              <a:t>Guideline 3.15 </a:t>
            </a:r>
            <a:r>
              <a:rPr lang="en-GB" sz="1000" b="1" i="1" noProof="0" dirty="0">
                <a:solidFill>
                  <a:srgbClr val="239170"/>
                </a:solidFill>
                <a:latin typeface="Calibri" panose="020F0502020204030204" pitchFamily="34" charset="0"/>
                <a:cs typeface="Calibri" panose="020F0502020204030204" pitchFamily="34" charset="0"/>
              </a:rPr>
              <a:t>(p. 62)</a:t>
            </a:r>
          </a:p>
        </p:txBody>
      </p:sp>
      <p:pic>
        <p:nvPicPr>
          <p:cNvPr id="10" name="Picture 9">
            <a:extLst>
              <a:ext uri="{FF2B5EF4-FFF2-40B4-BE49-F238E27FC236}">
                <a16:creationId xmlns:a16="http://schemas.microsoft.com/office/drawing/2014/main" id="{0D3CF8F2-70EB-51E3-23D2-FCDAA1A998A4}"/>
              </a:ext>
            </a:extLst>
          </p:cNvPr>
          <p:cNvPicPr>
            <a:picLocks noChangeAspect="1"/>
          </p:cNvPicPr>
          <p:nvPr/>
        </p:nvPicPr>
        <p:blipFill>
          <a:blip r:embed="rId5"/>
          <a:stretch>
            <a:fillRect/>
          </a:stretch>
        </p:blipFill>
        <p:spPr>
          <a:xfrm>
            <a:off x="367764" y="6033587"/>
            <a:ext cx="343989" cy="487443"/>
          </a:xfrm>
          <a:prstGeom prst="rect">
            <a:avLst/>
          </a:prstGeom>
          <a:ln>
            <a:solidFill>
              <a:schemeClr val="accent1"/>
            </a:solidFill>
          </a:ln>
          <a:effectLst>
            <a:outerShdw blurRad="50800" dist="38100" dir="8100000" algn="tr" rotWithShape="0">
              <a:prstClr val="black">
                <a:alpha val="40000"/>
              </a:prstClr>
            </a:outerShdw>
          </a:effectLst>
        </p:spPr>
      </p:pic>
      <p:sp>
        <p:nvSpPr>
          <p:cNvPr id="11" name="Title 1">
            <a:extLst>
              <a:ext uri="{FF2B5EF4-FFF2-40B4-BE49-F238E27FC236}">
                <a16:creationId xmlns:a16="http://schemas.microsoft.com/office/drawing/2014/main" id="{9002B626-B291-7B9E-5E6B-05317C89E64F}"/>
              </a:ext>
            </a:extLst>
          </p:cNvPr>
          <p:cNvSpPr txBox="1">
            <a:spLocks/>
          </p:cNvSpPr>
          <p:nvPr/>
        </p:nvSpPr>
        <p:spPr>
          <a:xfrm>
            <a:off x="539759" y="457054"/>
            <a:ext cx="10075076" cy="609521"/>
          </a:xfrm>
          <a:prstGeom prst="rect">
            <a:avLst/>
          </a:prstGeom>
        </p:spPr>
        <p:txBody>
          <a:bodyPr vert="horz" lIns="91440" tIns="45720" rIns="91440" bIns="45720" rtlCol="0" anchor="ctr">
            <a:noAutofit/>
          </a:bodyPr>
          <a:lstStyle>
            <a:lvl1pPr algn="l" defTabSz="914309" rtl="0" eaLnBrk="1" latinLnBrk="0" hangingPunct="1">
              <a:lnSpc>
                <a:spcPct val="90000"/>
              </a:lnSpc>
              <a:spcBef>
                <a:spcPct val="0"/>
              </a:spcBef>
              <a:buNone/>
              <a:defRPr sz="3600" kern="1200" cap="all" baseline="0">
                <a:solidFill>
                  <a:srgbClr val="239170"/>
                </a:solidFill>
                <a:latin typeface="Calibri" panose="020F0502020204030204" pitchFamily="34" charset="0"/>
                <a:ea typeface="+mj-ea"/>
                <a:cs typeface="Calibri" panose="020F0502020204030204" pitchFamily="34" charset="0"/>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238E72"/>
                </a:solidFill>
                <a:effectLst/>
                <a:uLnTx/>
                <a:uFillTx/>
                <a:latin typeface="Calibri"/>
                <a:ea typeface="+mj-ea"/>
                <a:cs typeface="Calibri" panose="020F0502020204030204" pitchFamily="34" charset="0"/>
              </a:rPr>
              <a:t>Impact Mechanisms and Pathways</a:t>
            </a:r>
            <a:endParaRPr kumimoji="0" lang="en-GB" sz="2800" b="1" i="0" u="none" strike="noStrike" kern="1200" cap="all" spc="0" normalizeH="0" baseline="0" noProof="0" dirty="0">
              <a:ln>
                <a:noFill/>
              </a:ln>
              <a:solidFill>
                <a:srgbClr val="239170"/>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285332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27EE8-64D4-DB7C-7CD1-5621064733A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B0BE62-D37B-A4E3-BC3A-0AEEB72FB425}"/>
              </a:ext>
            </a:extLst>
          </p:cNvPr>
          <p:cNvSpPr>
            <a:spLocks noGrp="1"/>
          </p:cNvSpPr>
          <p:nvPr>
            <p:ph idx="1"/>
          </p:nvPr>
        </p:nvSpPr>
        <p:spPr>
          <a:xfrm>
            <a:off x="533902" y="1291671"/>
            <a:ext cx="11124195" cy="4637179"/>
          </a:xfrm>
        </p:spPr>
        <p:txBody>
          <a:bodyPr vert="horz" lIns="91440" tIns="45720" rIns="91440" bIns="45720" rtlCol="0" anchor="t">
            <a:normAutofit/>
          </a:bodyPr>
          <a:lstStyle/>
          <a:p>
            <a:pPr marL="457200" indent="-349200">
              <a:spcAft>
                <a:spcPts val="1000"/>
              </a:spcAft>
              <a:buSzPct val="110000"/>
            </a:pPr>
            <a:r>
              <a:rPr lang="en-GB" sz="1800" noProof="0" dirty="0">
                <a:ea typeface="Calibri"/>
              </a:rPr>
              <a:t>Impact pathways can serve different functions:</a:t>
            </a:r>
          </a:p>
          <a:p>
            <a:pPr marL="684000" lvl="1" indent="-230400">
              <a:spcAft>
                <a:spcPts val="1000"/>
              </a:spcAft>
              <a:buSzPct val="110000"/>
            </a:pPr>
            <a:r>
              <a:rPr lang="en-GB" b="1" dirty="0">
                <a:solidFill>
                  <a:srgbClr val="239170"/>
                </a:solidFill>
                <a:ea typeface="Calibri"/>
              </a:rPr>
              <a:t>Identify</a:t>
            </a:r>
            <a:r>
              <a:rPr lang="en-GB" b="1" noProof="0" dirty="0">
                <a:solidFill>
                  <a:srgbClr val="239170"/>
                </a:solidFill>
                <a:ea typeface="Calibri"/>
              </a:rPr>
              <a:t> </a:t>
            </a:r>
            <a:r>
              <a:rPr lang="en-GB" b="1" dirty="0">
                <a:solidFill>
                  <a:srgbClr val="239170"/>
                </a:solidFill>
                <a:ea typeface="Calibri"/>
              </a:rPr>
              <a:t>interdependencies between</a:t>
            </a:r>
            <a:r>
              <a:rPr lang="en-GB" b="1" noProof="0" dirty="0">
                <a:solidFill>
                  <a:srgbClr val="239170"/>
                </a:solidFill>
                <a:ea typeface="Calibri"/>
              </a:rPr>
              <a:t> different impact areas</a:t>
            </a:r>
            <a:r>
              <a:rPr lang="en-GB" noProof="0" dirty="0">
                <a:ea typeface="Calibri"/>
              </a:rPr>
              <a:t>, often addressed by different project teams.</a:t>
            </a:r>
            <a:endParaRPr lang="en-GB" dirty="0">
              <a:ea typeface="Calibri"/>
            </a:endParaRPr>
          </a:p>
          <a:p>
            <a:pPr marL="1144800" lvl="2" indent="-230400">
              <a:spcAft>
                <a:spcPts val="1000"/>
              </a:spcAft>
              <a:buSzPct val="110000"/>
            </a:pPr>
            <a:r>
              <a:rPr lang="en-GB" sz="1800" noProof="0" dirty="0">
                <a:ea typeface="Calibri"/>
              </a:rPr>
              <a:t>Considering these linkages helps draft a realistic timeline for the project and identify areas where collaboration across teams is needed.</a:t>
            </a:r>
          </a:p>
          <a:p>
            <a:pPr marL="684000" lvl="1" indent="-230400">
              <a:spcAft>
                <a:spcPts val="1000"/>
              </a:spcAft>
              <a:buSzPct val="110000"/>
            </a:pPr>
            <a:r>
              <a:rPr lang="en-GB" dirty="0">
                <a:ea typeface="Calibri"/>
              </a:rPr>
              <a:t>E</a:t>
            </a:r>
            <a:r>
              <a:rPr lang="en-GB" noProof="0" dirty="0" err="1">
                <a:ea typeface="Calibri"/>
              </a:rPr>
              <a:t>nsure</a:t>
            </a:r>
            <a:r>
              <a:rPr lang="en-GB" noProof="0" dirty="0">
                <a:ea typeface="Calibri"/>
              </a:rPr>
              <a:t> </a:t>
            </a:r>
            <a:r>
              <a:rPr lang="en-GB" b="1" noProof="0" dirty="0">
                <a:solidFill>
                  <a:srgbClr val="239170"/>
                </a:solidFill>
                <a:ea typeface="Calibri"/>
              </a:rPr>
              <a:t>coherent evaluation </a:t>
            </a:r>
            <a:r>
              <a:rPr lang="en-GB" noProof="0" dirty="0">
                <a:ea typeface="Calibri"/>
              </a:rPr>
              <a:t>based on </a:t>
            </a:r>
            <a:r>
              <a:rPr lang="en-GB" dirty="0">
                <a:ea typeface="Calibri"/>
              </a:rPr>
              <a:t>a thorough</a:t>
            </a:r>
            <a:r>
              <a:rPr lang="en-GB" noProof="0" dirty="0">
                <a:ea typeface="Calibri"/>
              </a:rPr>
              <a:t> understanding of cause-and-effect relationships.</a:t>
            </a:r>
          </a:p>
          <a:p>
            <a:pPr marL="684000" lvl="1" indent="-230400">
              <a:spcAft>
                <a:spcPts val="1000"/>
              </a:spcAft>
              <a:buSzPct val="110000"/>
            </a:pPr>
            <a:r>
              <a:rPr lang="en-GB" b="1" dirty="0">
                <a:solidFill>
                  <a:srgbClr val="239170"/>
                </a:solidFill>
                <a:ea typeface="Calibri"/>
              </a:rPr>
              <a:t>Check against</a:t>
            </a:r>
            <a:r>
              <a:rPr lang="en-GB" b="1" noProof="0" dirty="0">
                <a:solidFill>
                  <a:srgbClr val="239170"/>
                </a:solidFill>
                <a:ea typeface="Calibri"/>
              </a:rPr>
              <a:t> unrealistic expectations</a:t>
            </a:r>
            <a:r>
              <a:rPr lang="en-GB" noProof="0" dirty="0">
                <a:ea typeface="Calibri"/>
              </a:rPr>
              <a:t>,</a:t>
            </a:r>
            <a:r>
              <a:rPr lang="en-GB" dirty="0">
                <a:ea typeface="Calibri"/>
              </a:rPr>
              <a:t> e.g., where</a:t>
            </a:r>
            <a:r>
              <a:rPr lang="en-GB" noProof="0" dirty="0">
                <a:ea typeface="Calibri"/>
              </a:rPr>
              <a:t> an expected societal </a:t>
            </a:r>
            <a:r>
              <a:rPr lang="en-GB" dirty="0">
                <a:ea typeface="Calibri"/>
              </a:rPr>
              <a:t>impact lacks</a:t>
            </a:r>
            <a:r>
              <a:rPr lang="en-GB" noProof="0" dirty="0">
                <a:ea typeface="Calibri"/>
              </a:rPr>
              <a:t> a plausible cause.</a:t>
            </a:r>
          </a:p>
          <a:p>
            <a:pPr marL="1144800" lvl="2" indent="-230400">
              <a:spcAft>
                <a:spcPts val="1000"/>
              </a:spcAft>
              <a:buSzPct val="110000"/>
            </a:pPr>
            <a:r>
              <a:rPr lang="en-GB" sz="1800" noProof="0" dirty="0">
                <a:ea typeface="Calibri"/>
              </a:rPr>
              <a:t>They can also help describe the boundaries of a study by clearly showing what is </a:t>
            </a:r>
            <a:r>
              <a:rPr lang="en-GB" sz="1800" dirty="0">
                <a:ea typeface="Calibri"/>
              </a:rPr>
              <a:t>within scope</a:t>
            </a:r>
            <a:r>
              <a:rPr lang="en-GB" sz="1800" noProof="0" dirty="0">
                <a:ea typeface="Calibri"/>
              </a:rPr>
              <a:t> and what falls outside.</a:t>
            </a:r>
          </a:p>
          <a:p>
            <a:pPr marL="684000" lvl="1" indent="-230400">
              <a:spcAft>
                <a:spcPts val="1000"/>
              </a:spcAft>
              <a:buSzPct val="110000"/>
            </a:pPr>
            <a:r>
              <a:rPr lang="en-GB" b="1" dirty="0">
                <a:solidFill>
                  <a:srgbClr val="239170"/>
                </a:solidFill>
              </a:rPr>
              <a:t>I</a:t>
            </a:r>
            <a:r>
              <a:rPr lang="en-GB" b="1" dirty="0">
                <a:solidFill>
                  <a:srgbClr val="239170"/>
                </a:solidFill>
                <a:ea typeface="Calibri"/>
              </a:rPr>
              <a:t>dentify prerequisites </a:t>
            </a:r>
            <a:r>
              <a:rPr lang="en-GB" dirty="0">
                <a:ea typeface="Calibri"/>
              </a:rPr>
              <a:t>for achieving call requirements or certain desired benefits, such as societal goals.</a:t>
            </a:r>
            <a:endParaRPr lang="en-GB" noProof="0" dirty="0">
              <a:ea typeface="Calibri"/>
            </a:endParaRPr>
          </a:p>
        </p:txBody>
      </p:sp>
      <p:sp>
        <p:nvSpPr>
          <p:cNvPr id="6" name="Slide Number Placeholder 5">
            <a:extLst>
              <a:ext uri="{FF2B5EF4-FFF2-40B4-BE49-F238E27FC236}">
                <a16:creationId xmlns:a16="http://schemas.microsoft.com/office/drawing/2014/main" id="{BC490010-021C-8A55-2A9D-9504C84B1EFB}"/>
              </a:ext>
            </a:extLst>
          </p:cNvPr>
          <p:cNvSpPr>
            <a:spLocks noGrp="1"/>
          </p:cNvSpPr>
          <p:nvPr>
            <p:ph type="sldNum" sz="quarter" idx="12"/>
          </p:nvPr>
        </p:nvSpPr>
        <p:spPr/>
        <p:txBody>
          <a:bodyPr/>
          <a:lstStyle/>
          <a:p>
            <a:pPr algn="ctr"/>
            <a:fld id="{6D22F896-40B5-4ADD-8801-0D06FADFA095}" type="slidenum">
              <a:rPr lang="en-GB" noProof="0" smtClean="0"/>
              <a:pPr algn="ctr"/>
              <a:t>7</a:t>
            </a:fld>
            <a:endParaRPr lang="en-GB" noProof="0"/>
          </a:p>
        </p:txBody>
      </p:sp>
      <p:pic>
        <p:nvPicPr>
          <p:cNvPr id="8" name="Picture 7">
            <a:extLst>
              <a:ext uri="{FF2B5EF4-FFF2-40B4-BE49-F238E27FC236}">
                <a16:creationId xmlns:a16="http://schemas.microsoft.com/office/drawing/2014/main" id="{80B73EC7-524C-C840-1809-B2CA70F80FCA}"/>
              </a:ext>
            </a:extLst>
          </p:cNvPr>
          <p:cNvPicPr>
            <a:picLocks noChangeAspect="1"/>
          </p:cNvPicPr>
          <p:nvPr/>
        </p:nvPicPr>
        <p:blipFill>
          <a:blip r:embed="rId3"/>
          <a:stretch>
            <a:fillRect/>
          </a:stretch>
        </p:blipFill>
        <p:spPr>
          <a:xfrm>
            <a:off x="367764" y="6033587"/>
            <a:ext cx="343989" cy="487443"/>
          </a:xfrm>
          <a:prstGeom prst="rect">
            <a:avLst/>
          </a:prstGeom>
          <a:ln>
            <a:solidFill>
              <a:schemeClr val="accent1"/>
            </a:solidFill>
          </a:ln>
          <a:effectLst>
            <a:outerShdw blurRad="50800" dist="38100" dir="8100000" algn="tr" rotWithShape="0">
              <a:prstClr val="black">
                <a:alpha val="40000"/>
              </a:prstClr>
            </a:outerShdw>
          </a:effectLst>
        </p:spPr>
      </p:pic>
      <p:sp>
        <p:nvSpPr>
          <p:cNvPr id="9" name="Title 1">
            <a:extLst>
              <a:ext uri="{FF2B5EF4-FFF2-40B4-BE49-F238E27FC236}">
                <a16:creationId xmlns:a16="http://schemas.microsoft.com/office/drawing/2014/main" id="{61269232-67A8-D793-CEC1-CC148D4C979E}"/>
              </a:ext>
            </a:extLst>
          </p:cNvPr>
          <p:cNvSpPr txBox="1">
            <a:spLocks/>
          </p:cNvSpPr>
          <p:nvPr/>
        </p:nvSpPr>
        <p:spPr>
          <a:xfrm>
            <a:off x="539759" y="457054"/>
            <a:ext cx="10075076" cy="609521"/>
          </a:xfrm>
          <a:prstGeom prst="rect">
            <a:avLst/>
          </a:prstGeom>
        </p:spPr>
        <p:txBody>
          <a:bodyPr vert="horz" lIns="91440" tIns="45720" rIns="91440" bIns="45720" rtlCol="0" anchor="ctr">
            <a:noAutofit/>
          </a:bodyPr>
          <a:lstStyle>
            <a:lvl1pPr algn="l" defTabSz="914309" rtl="0" eaLnBrk="1" latinLnBrk="0" hangingPunct="1">
              <a:lnSpc>
                <a:spcPct val="90000"/>
              </a:lnSpc>
              <a:spcBef>
                <a:spcPct val="0"/>
              </a:spcBef>
              <a:buNone/>
              <a:defRPr sz="3600" kern="1200" cap="all" baseline="0">
                <a:solidFill>
                  <a:srgbClr val="239170"/>
                </a:solidFill>
                <a:latin typeface="Calibri" panose="020F0502020204030204" pitchFamily="34" charset="0"/>
                <a:ea typeface="+mj-ea"/>
                <a:cs typeface="Calibri" panose="020F0502020204030204" pitchFamily="34" charset="0"/>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238E72"/>
                </a:solidFill>
                <a:effectLst/>
                <a:uLnTx/>
                <a:uFillTx/>
                <a:latin typeface="Calibri"/>
                <a:ea typeface="+mj-ea"/>
                <a:cs typeface="Calibri" panose="020F0502020204030204" pitchFamily="34" charset="0"/>
              </a:rPr>
              <a:t>Impact Mechanisms and Pathways (II)</a:t>
            </a:r>
            <a:endParaRPr kumimoji="0" lang="en-GB" sz="2800" b="1" i="0" u="none" strike="noStrike" kern="1200" cap="all" spc="0" normalizeH="0" baseline="0" noProof="0" dirty="0">
              <a:ln>
                <a:noFill/>
              </a:ln>
              <a:solidFill>
                <a:srgbClr val="239170"/>
              </a:solidFill>
              <a:effectLst/>
              <a:uLnTx/>
              <a:uFillTx/>
              <a:latin typeface="Calibri" panose="020F0502020204030204" pitchFamily="34" charset="0"/>
              <a:ea typeface="+mj-ea"/>
              <a:cs typeface="Calibri" panose="020F0502020204030204" pitchFamily="34" charset="0"/>
            </a:endParaRPr>
          </a:p>
        </p:txBody>
      </p:sp>
      <p:sp>
        <p:nvSpPr>
          <p:cNvPr id="2" name="TextBox 1">
            <a:extLst>
              <a:ext uri="{FF2B5EF4-FFF2-40B4-BE49-F238E27FC236}">
                <a16:creationId xmlns:a16="http://schemas.microsoft.com/office/drawing/2014/main" id="{636E3E5B-7DAE-8504-C13D-7051F0132E66}"/>
              </a:ext>
            </a:extLst>
          </p:cNvPr>
          <p:cNvSpPr txBox="1"/>
          <p:nvPr/>
        </p:nvSpPr>
        <p:spPr>
          <a:xfrm>
            <a:off x="808909" y="6213397"/>
            <a:ext cx="4275709" cy="246221"/>
          </a:xfrm>
          <a:prstGeom prst="rect">
            <a:avLst/>
          </a:prstGeom>
          <a:noFill/>
        </p:spPr>
        <p:txBody>
          <a:bodyPr wrap="square" rtlCol="0">
            <a:spAutoFit/>
          </a:bodyPr>
          <a:lstStyle/>
          <a:p>
            <a:r>
              <a:rPr lang="en-GB" sz="1000" b="1" i="1" noProof="0" dirty="0">
                <a:solidFill>
                  <a:srgbClr val="239170"/>
                </a:solidFill>
                <a:latin typeface="Calibri" panose="020F0502020204030204" pitchFamily="34" charset="0"/>
                <a:cs typeface="Calibri" panose="020F0502020204030204" pitchFamily="34" charset="0"/>
              </a:rPr>
              <a:t>Further reading: </a:t>
            </a:r>
            <a:r>
              <a:rPr lang="en-GB" sz="1000" b="1" i="1" noProof="0" dirty="0">
                <a:solidFill>
                  <a:srgbClr val="239170"/>
                </a:solidFill>
                <a:latin typeface="Calibri" panose="020F0502020204030204" pitchFamily="34" charset="0"/>
                <a:cs typeface="Calibri" panose="020F0502020204030204" pitchFamily="34" charset="0"/>
                <a:hlinkClick r:id="rId4"/>
              </a:rPr>
              <a:t>Chapter 2.2 </a:t>
            </a:r>
            <a:r>
              <a:rPr lang="en-GB" sz="1000" b="1" i="1" noProof="0" dirty="0">
                <a:solidFill>
                  <a:srgbClr val="239170"/>
                </a:solidFill>
                <a:latin typeface="Calibri" panose="020F0502020204030204" pitchFamily="34" charset="0"/>
                <a:cs typeface="Calibri" panose="020F0502020204030204" pitchFamily="34" charset="0"/>
              </a:rPr>
              <a:t>(p. 25), </a:t>
            </a:r>
            <a:r>
              <a:rPr lang="en-GB" sz="1000" b="1" i="1" noProof="0" dirty="0">
                <a:solidFill>
                  <a:srgbClr val="239170"/>
                </a:solidFill>
                <a:latin typeface="Calibri" panose="020F0502020204030204" pitchFamily="34" charset="0"/>
                <a:cs typeface="Calibri" panose="020F0502020204030204" pitchFamily="34" charset="0"/>
                <a:hlinkClick r:id="rId5"/>
              </a:rPr>
              <a:t>Guideline 3.15 </a:t>
            </a:r>
            <a:r>
              <a:rPr lang="en-GB" sz="1000" b="1" i="1" noProof="0" dirty="0">
                <a:solidFill>
                  <a:srgbClr val="239170"/>
                </a:solidFill>
                <a:latin typeface="Calibri" panose="020F0502020204030204" pitchFamily="34" charset="0"/>
                <a:cs typeface="Calibri" panose="020F0502020204030204" pitchFamily="34" charset="0"/>
              </a:rPr>
              <a:t>(p. 62)</a:t>
            </a:r>
          </a:p>
        </p:txBody>
      </p:sp>
    </p:spTree>
    <p:extLst>
      <p:ext uri="{BB962C8B-B14F-4D97-AF65-F5344CB8AC3E}">
        <p14:creationId xmlns:p14="http://schemas.microsoft.com/office/powerpoint/2010/main" val="3154141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E063A4-ED82-292A-942F-319A8DB8FCD4}"/>
              </a:ext>
            </a:extLst>
          </p:cNvPr>
          <p:cNvSpPr>
            <a:spLocks noGrp="1"/>
          </p:cNvSpPr>
          <p:nvPr>
            <p:ph idx="1"/>
          </p:nvPr>
        </p:nvSpPr>
        <p:spPr>
          <a:xfrm>
            <a:off x="414322" y="1259120"/>
            <a:ext cx="10738588" cy="1434952"/>
          </a:xfrm>
        </p:spPr>
        <p:txBody>
          <a:bodyPr vert="horz" lIns="91440" tIns="45720" rIns="91440" bIns="45720" rtlCol="0" anchor="t">
            <a:noAutofit/>
          </a:bodyPr>
          <a:lstStyle/>
          <a:p>
            <a:pPr>
              <a:buSzPct val="110000"/>
            </a:pPr>
            <a:r>
              <a:rPr lang="en-GB" sz="1800" noProof="0" dirty="0">
                <a:ea typeface="Calibri"/>
              </a:rPr>
              <a:t>Start by analysing the </a:t>
            </a:r>
            <a:r>
              <a:rPr lang="en-GB" sz="1800" b="1" noProof="0" dirty="0">
                <a:solidFill>
                  <a:schemeClr val="tx1"/>
                </a:solidFill>
                <a:ea typeface="Calibri"/>
              </a:rPr>
              <a:t>CCAM system description </a:t>
            </a:r>
            <a:r>
              <a:rPr lang="en-GB" sz="1800" noProof="0" dirty="0">
                <a:ea typeface="Calibri"/>
              </a:rPr>
              <a:t>and assessing how the CCAM system might affect the vehicle- and human-level impact areas (e.g., driving behaviour, comfort), for</a:t>
            </a:r>
            <a:r>
              <a:rPr lang="en-GB" sz="1800" dirty="0">
                <a:ea typeface="Calibri"/>
              </a:rPr>
              <a:t> both users and</a:t>
            </a:r>
            <a:r>
              <a:rPr lang="en-GB" sz="1800" noProof="0" dirty="0">
                <a:ea typeface="Calibri"/>
              </a:rPr>
              <a:t> non-users.</a:t>
            </a:r>
          </a:p>
          <a:p>
            <a:pPr lvl="1">
              <a:buSzPct val="110000"/>
            </a:pPr>
            <a:r>
              <a:rPr lang="en-GB" i="1" noProof="0" dirty="0"/>
              <a:t>What immediate changes does the system cause to humans inside or outside the vehicle?</a:t>
            </a:r>
          </a:p>
          <a:p>
            <a:pPr lvl="1">
              <a:buSzPct val="110000"/>
            </a:pPr>
            <a:r>
              <a:rPr lang="en-GB" i="1" noProof="0" dirty="0"/>
              <a:t>What are the differences in driving behaviour between automated and manually-driven vehicles?</a:t>
            </a:r>
            <a:endParaRPr lang="en-GB" sz="1800" i="1" noProof="0" dirty="0"/>
          </a:p>
        </p:txBody>
      </p:sp>
      <p:sp>
        <p:nvSpPr>
          <p:cNvPr id="4" name="Slide Number Placeholder 3">
            <a:extLst>
              <a:ext uri="{FF2B5EF4-FFF2-40B4-BE49-F238E27FC236}">
                <a16:creationId xmlns:a16="http://schemas.microsoft.com/office/drawing/2014/main" id="{D6B239DF-3A1B-48C8-B0A9-F4A17E549EBF}"/>
              </a:ext>
            </a:extLst>
          </p:cNvPr>
          <p:cNvSpPr>
            <a:spLocks noGrp="1"/>
          </p:cNvSpPr>
          <p:nvPr>
            <p:ph type="sldNum" sz="quarter" idx="12"/>
          </p:nvPr>
        </p:nvSpPr>
        <p:spPr/>
        <p:txBody>
          <a:bodyPr/>
          <a:lstStyle/>
          <a:p>
            <a:pPr algn="ctr"/>
            <a:fld id="{6D22F896-40B5-4ADD-8801-0D06FADFA095}" type="slidenum">
              <a:rPr lang="en-GB" noProof="0" smtClean="0">
                <a:solidFill>
                  <a:schemeClr val="accent2"/>
                </a:solidFill>
              </a:rPr>
              <a:pPr algn="ctr"/>
              <a:t>8</a:t>
            </a:fld>
            <a:endParaRPr lang="en-GB" noProof="0" dirty="0">
              <a:solidFill>
                <a:schemeClr val="accent2"/>
              </a:solidFill>
            </a:endParaRPr>
          </a:p>
        </p:txBody>
      </p:sp>
      <p:pic>
        <p:nvPicPr>
          <p:cNvPr id="27" name="Picture 26" descr="A screenshot of a computer&#10;&#10;AI-generated content may be incorrect.">
            <a:extLst>
              <a:ext uri="{FF2B5EF4-FFF2-40B4-BE49-F238E27FC236}">
                <a16:creationId xmlns:a16="http://schemas.microsoft.com/office/drawing/2014/main" id="{AE798E30-E03C-CF77-0912-A06DCEA83644}"/>
              </a:ext>
            </a:extLst>
          </p:cNvPr>
          <p:cNvPicPr>
            <a:picLocks noChangeAspect="1"/>
          </p:cNvPicPr>
          <p:nvPr/>
        </p:nvPicPr>
        <p:blipFill>
          <a:blip r:embed="rId3"/>
          <a:stretch>
            <a:fillRect/>
          </a:stretch>
        </p:blipFill>
        <p:spPr>
          <a:xfrm>
            <a:off x="8529023" y="2694071"/>
            <a:ext cx="3248656" cy="2592445"/>
          </a:xfrm>
          <a:prstGeom prst="rect">
            <a:avLst/>
          </a:prstGeom>
        </p:spPr>
      </p:pic>
      <p:sp>
        <p:nvSpPr>
          <p:cNvPr id="6" name="TextBox 5">
            <a:extLst>
              <a:ext uri="{FF2B5EF4-FFF2-40B4-BE49-F238E27FC236}">
                <a16:creationId xmlns:a16="http://schemas.microsoft.com/office/drawing/2014/main" id="{43EC7F61-B30E-D134-06C3-A215D54AE61E}"/>
              </a:ext>
            </a:extLst>
          </p:cNvPr>
          <p:cNvSpPr txBox="1"/>
          <p:nvPr/>
        </p:nvSpPr>
        <p:spPr>
          <a:xfrm>
            <a:off x="808909" y="6213397"/>
            <a:ext cx="4275709" cy="246221"/>
          </a:xfrm>
          <a:prstGeom prst="rect">
            <a:avLst/>
          </a:prstGeom>
          <a:noFill/>
        </p:spPr>
        <p:txBody>
          <a:bodyPr wrap="square" rtlCol="0">
            <a:spAutoFit/>
          </a:bodyPr>
          <a:lstStyle/>
          <a:p>
            <a:r>
              <a:rPr lang="en-GB" sz="1000" b="1" i="1" noProof="0" dirty="0">
                <a:solidFill>
                  <a:srgbClr val="239170"/>
                </a:solidFill>
                <a:latin typeface="Calibri" panose="020F0502020204030204" pitchFamily="34" charset="0"/>
                <a:cs typeface="Calibri" panose="020F0502020204030204" pitchFamily="34" charset="0"/>
              </a:rPr>
              <a:t>Further reading: </a:t>
            </a:r>
            <a:r>
              <a:rPr lang="en-GB" sz="1000" b="1" i="1" noProof="0" dirty="0">
                <a:solidFill>
                  <a:srgbClr val="239170"/>
                </a:solidFill>
                <a:latin typeface="Calibri" panose="020F0502020204030204" pitchFamily="34" charset="0"/>
                <a:cs typeface="Calibri" panose="020F0502020204030204" pitchFamily="34" charset="0"/>
                <a:hlinkClick r:id="rId4"/>
              </a:rPr>
              <a:t>Chapter 2.2 </a:t>
            </a:r>
            <a:r>
              <a:rPr lang="en-GB" sz="1000" b="1" i="1" noProof="0" dirty="0">
                <a:solidFill>
                  <a:srgbClr val="239170"/>
                </a:solidFill>
                <a:latin typeface="Calibri" panose="020F0502020204030204" pitchFamily="34" charset="0"/>
                <a:cs typeface="Calibri" panose="020F0502020204030204" pitchFamily="34" charset="0"/>
              </a:rPr>
              <a:t>(p. 25), Chapter 4 Impact pathways</a:t>
            </a:r>
          </a:p>
        </p:txBody>
      </p:sp>
      <p:pic>
        <p:nvPicPr>
          <p:cNvPr id="7" name="Picture 6">
            <a:extLst>
              <a:ext uri="{FF2B5EF4-FFF2-40B4-BE49-F238E27FC236}">
                <a16:creationId xmlns:a16="http://schemas.microsoft.com/office/drawing/2014/main" id="{DBBA3CAF-BFCA-CFF7-CF06-3FD4D3FCCF6D}"/>
              </a:ext>
            </a:extLst>
          </p:cNvPr>
          <p:cNvPicPr>
            <a:picLocks noChangeAspect="1"/>
          </p:cNvPicPr>
          <p:nvPr/>
        </p:nvPicPr>
        <p:blipFill>
          <a:blip r:embed="rId5"/>
          <a:stretch>
            <a:fillRect/>
          </a:stretch>
        </p:blipFill>
        <p:spPr>
          <a:xfrm>
            <a:off x="367764" y="6033587"/>
            <a:ext cx="343989" cy="487443"/>
          </a:xfrm>
          <a:prstGeom prst="rect">
            <a:avLst/>
          </a:prstGeom>
          <a:ln>
            <a:solidFill>
              <a:schemeClr val="accent1"/>
            </a:solidFill>
          </a:ln>
          <a:effectLst>
            <a:outerShdw blurRad="50800" dist="38100" dir="8100000" algn="tr" rotWithShape="0">
              <a:prstClr val="black">
                <a:alpha val="40000"/>
              </a:prstClr>
            </a:outerShdw>
          </a:effectLst>
        </p:spPr>
      </p:pic>
      <p:sp>
        <p:nvSpPr>
          <p:cNvPr id="8" name="Title 1">
            <a:extLst>
              <a:ext uri="{FF2B5EF4-FFF2-40B4-BE49-F238E27FC236}">
                <a16:creationId xmlns:a16="http://schemas.microsoft.com/office/drawing/2014/main" id="{04735B60-119A-0585-B927-B6C03C0F01EB}"/>
              </a:ext>
            </a:extLst>
          </p:cNvPr>
          <p:cNvSpPr txBox="1">
            <a:spLocks/>
          </p:cNvSpPr>
          <p:nvPr/>
        </p:nvSpPr>
        <p:spPr>
          <a:xfrm>
            <a:off x="539759" y="457054"/>
            <a:ext cx="10075076" cy="609521"/>
          </a:xfrm>
          <a:prstGeom prst="rect">
            <a:avLst/>
          </a:prstGeom>
        </p:spPr>
        <p:txBody>
          <a:bodyPr vert="horz" lIns="91440" tIns="45720" rIns="91440" bIns="45720" rtlCol="0" anchor="ctr">
            <a:noAutofit/>
          </a:bodyPr>
          <a:lstStyle>
            <a:lvl1pPr algn="l" defTabSz="914309" rtl="0" eaLnBrk="1" latinLnBrk="0" hangingPunct="1">
              <a:lnSpc>
                <a:spcPct val="90000"/>
              </a:lnSpc>
              <a:spcBef>
                <a:spcPct val="0"/>
              </a:spcBef>
              <a:buNone/>
              <a:defRPr sz="3600" kern="1200" cap="all" baseline="0">
                <a:solidFill>
                  <a:srgbClr val="239170"/>
                </a:solidFill>
                <a:latin typeface="Calibri" panose="020F0502020204030204" pitchFamily="34" charset="0"/>
                <a:ea typeface="+mj-ea"/>
                <a:cs typeface="Calibri" panose="020F0502020204030204" pitchFamily="34" charset="0"/>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238E72"/>
                </a:solidFill>
                <a:effectLst/>
                <a:uLnTx/>
                <a:uFillTx/>
                <a:latin typeface="Calibri"/>
                <a:ea typeface="+mj-ea"/>
                <a:cs typeface="Calibri" panose="020F0502020204030204" pitchFamily="34" charset="0"/>
              </a:rPr>
              <a:t>Drafting </a:t>
            </a:r>
            <a:r>
              <a:rPr lang="en-GB" sz="2800" b="1" cap="none" dirty="0">
                <a:solidFill>
                  <a:srgbClr val="238E72"/>
                </a:solidFill>
                <a:latin typeface="Calibri"/>
              </a:rPr>
              <a:t>I</a:t>
            </a:r>
            <a:r>
              <a:rPr kumimoji="0" lang="en-GB" sz="2800" b="1" i="0" u="none" strike="noStrike" kern="1200" cap="none" spc="0" normalizeH="0" baseline="0" noProof="0" dirty="0" err="1">
                <a:ln>
                  <a:noFill/>
                </a:ln>
                <a:solidFill>
                  <a:srgbClr val="238E72"/>
                </a:solidFill>
                <a:effectLst/>
                <a:uLnTx/>
                <a:uFillTx/>
                <a:latin typeface="Calibri"/>
                <a:ea typeface="+mj-ea"/>
                <a:cs typeface="Calibri" panose="020F0502020204030204" pitchFamily="34" charset="0"/>
              </a:rPr>
              <a:t>mpact</a:t>
            </a:r>
            <a:r>
              <a:rPr kumimoji="0" lang="en-GB" sz="2800" b="1" i="0" u="none" strike="noStrike" kern="1200" cap="none" spc="0" normalizeH="0" baseline="0" noProof="0" dirty="0">
                <a:ln>
                  <a:noFill/>
                </a:ln>
                <a:solidFill>
                  <a:srgbClr val="238E72"/>
                </a:solidFill>
                <a:effectLst/>
                <a:uLnTx/>
                <a:uFillTx/>
                <a:latin typeface="Calibri"/>
                <a:ea typeface="+mj-ea"/>
                <a:cs typeface="Calibri" panose="020F0502020204030204" pitchFamily="34" charset="0"/>
              </a:rPr>
              <a:t> Pathways</a:t>
            </a:r>
            <a:endParaRPr kumimoji="0" lang="en-GB" sz="2800" b="1" i="0" u="none" strike="noStrike" kern="1200" cap="all" spc="0" normalizeH="0" baseline="0" noProof="0" dirty="0">
              <a:ln>
                <a:noFill/>
              </a:ln>
              <a:solidFill>
                <a:srgbClr val="239170"/>
              </a:solidFill>
              <a:effectLst/>
              <a:uLnTx/>
              <a:uFillTx/>
              <a:latin typeface="Calibri" panose="020F0502020204030204" pitchFamily="34" charset="0"/>
              <a:ea typeface="+mj-ea"/>
              <a:cs typeface="Calibri" panose="020F0502020204030204" pitchFamily="34" charset="0"/>
            </a:endParaRPr>
          </a:p>
        </p:txBody>
      </p:sp>
      <p:sp>
        <p:nvSpPr>
          <p:cNvPr id="11" name="Content Placeholder 2">
            <a:extLst>
              <a:ext uri="{FF2B5EF4-FFF2-40B4-BE49-F238E27FC236}">
                <a16:creationId xmlns:a16="http://schemas.microsoft.com/office/drawing/2014/main" id="{8DBC70B9-0E30-D82E-3166-CC224DE102C2}"/>
              </a:ext>
            </a:extLst>
          </p:cNvPr>
          <p:cNvSpPr txBox="1">
            <a:spLocks/>
          </p:cNvSpPr>
          <p:nvPr/>
        </p:nvSpPr>
        <p:spPr>
          <a:xfrm>
            <a:off x="539758" y="2681635"/>
            <a:ext cx="7989266" cy="30818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Tx/>
              <a:buBlip>
                <a:blip r:embed="rId6"/>
              </a:buBlip>
              <a:defRPr sz="2000" kern="1200">
                <a:solidFill>
                  <a:srgbClr val="595959"/>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Tx/>
              <a:buBlip>
                <a:blip r:embed="rId7"/>
              </a:buBlip>
              <a:defRPr sz="1800" kern="1200">
                <a:solidFill>
                  <a:srgbClr val="595959"/>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Tx/>
              <a:buBlip>
                <a:blip r:embed="rId8"/>
              </a:buBlip>
              <a:defRPr sz="1600" kern="1200">
                <a:solidFill>
                  <a:srgbClr val="595959"/>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239170"/>
              </a:buClr>
              <a:buFont typeface="Arial" panose="020B0604020202020204" pitchFamily="34" charset="0"/>
              <a:buChar char="•"/>
              <a:defRPr sz="1400" kern="1200">
                <a:solidFill>
                  <a:srgbClr val="595959"/>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239170"/>
              </a:buClr>
              <a:buFont typeface="Arial" panose="020B0604020202020204" pitchFamily="34" charset="0"/>
              <a:buChar char="•"/>
              <a:defRPr sz="1200" kern="1200">
                <a:solidFill>
                  <a:srgbClr val="595959"/>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buSzPct val="110000"/>
            </a:pPr>
            <a:r>
              <a:rPr lang="en-GB" sz="1800" dirty="0">
                <a:ea typeface="Calibri"/>
              </a:rPr>
              <a:t>If a specific </a:t>
            </a:r>
            <a:r>
              <a:rPr lang="en-GB" sz="1800" b="1" dirty="0">
                <a:solidFill>
                  <a:schemeClr val="tx1"/>
                </a:solidFill>
              </a:rPr>
              <a:t>societal-level impact area </a:t>
            </a:r>
            <a:r>
              <a:rPr lang="en-GB" sz="1800" dirty="0">
                <a:ea typeface="Calibri"/>
              </a:rPr>
              <a:t>that the project should address is already known (e.g. by the call text), map different paths from the vehicle-level, through human and transport-system levels, to the societal-level impact area.</a:t>
            </a:r>
          </a:p>
          <a:p>
            <a:pPr>
              <a:buSzPct val="110000"/>
            </a:pPr>
            <a:r>
              <a:rPr lang="en-GB" sz="1800" dirty="0">
                <a:ea typeface="Calibri"/>
              </a:rPr>
              <a:t>If </a:t>
            </a:r>
            <a:r>
              <a:rPr lang="en-GB" sz="1800" b="1" dirty="0">
                <a:solidFill>
                  <a:schemeClr val="tx1"/>
                </a:solidFill>
              </a:rPr>
              <a:t>no societal-level areas </a:t>
            </a:r>
            <a:r>
              <a:rPr lang="en-GB" sz="1800" dirty="0">
                <a:ea typeface="Calibri"/>
              </a:rPr>
              <a:t>are given, start by tracing the impact pathways from vehicle- and human- level areas towards transport system and societal levels.</a:t>
            </a:r>
          </a:p>
          <a:p>
            <a:pPr lvl="1">
              <a:buSzPct val="110000"/>
            </a:pPr>
            <a:r>
              <a:rPr lang="en-GB" dirty="0">
                <a:ea typeface="Calibri"/>
              </a:rPr>
              <a:t>Prioritise the areas where substantial impacts, benefits and burdens are expected, balancing with available resources.</a:t>
            </a:r>
          </a:p>
          <a:p>
            <a:pPr>
              <a:buSzPct val="110000"/>
            </a:pPr>
            <a:r>
              <a:rPr lang="en-GB" sz="1800" dirty="0">
                <a:ea typeface="Calibri"/>
              </a:rPr>
              <a:t>Note that there may be </a:t>
            </a:r>
            <a:r>
              <a:rPr lang="en-GB" sz="1800" b="1" dirty="0">
                <a:solidFill>
                  <a:schemeClr val="tx1"/>
                </a:solidFill>
                <a:ea typeface="Calibri"/>
              </a:rPr>
              <a:t>alternative</a:t>
            </a:r>
            <a:r>
              <a:rPr lang="en-GB" sz="1800" dirty="0">
                <a:solidFill>
                  <a:schemeClr val="tx1"/>
                </a:solidFill>
                <a:ea typeface="Calibri"/>
              </a:rPr>
              <a:t> </a:t>
            </a:r>
            <a:r>
              <a:rPr lang="en-GB" sz="1800" dirty="0">
                <a:ea typeface="Calibri"/>
              </a:rPr>
              <a:t>pathways between the same starting and ending points. The same direct effects can lead to several different cascading impacts.</a:t>
            </a:r>
          </a:p>
          <a:p>
            <a:pPr marL="0" indent="0">
              <a:buSzPct val="110000"/>
              <a:buFontTx/>
              <a:buNone/>
            </a:pPr>
            <a:endParaRPr lang="en-GB" sz="1800" dirty="0">
              <a:latin typeface="Calibri Light" panose="020F0302020204030204" pitchFamily="34" charset="0"/>
              <a:ea typeface="Calibri"/>
              <a:cs typeface="Calibri Light" panose="020F0302020204030204" pitchFamily="34" charset="0"/>
            </a:endParaRPr>
          </a:p>
          <a:p>
            <a:endParaRPr lang="en-GB" sz="1800" dirty="0"/>
          </a:p>
        </p:txBody>
      </p:sp>
    </p:spTree>
    <p:extLst>
      <p:ext uri="{BB962C8B-B14F-4D97-AF65-F5344CB8AC3E}">
        <p14:creationId xmlns:p14="http://schemas.microsoft.com/office/powerpoint/2010/main" val="1234105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5C1BE5-99BA-440A-0215-040476B80E23}"/>
              </a:ext>
            </a:extLst>
          </p:cNvPr>
          <p:cNvSpPr>
            <a:spLocks noGrp="1"/>
          </p:cNvSpPr>
          <p:nvPr>
            <p:ph idx="1"/>
          </p:nvPr>
        </p:nvSpPr>
        <p:spPr>
          <a:xfrm>
            <a:off x="448840" y="1259120"/>
            <a:ext cx="11299815" cy="4027782"/>
          </a:xfrm>
        </p:spPr>
        <p:txBody>
          <a:bodyPr vert="horz" lIns="91440" tIns="45720" rIns="91440" bIns="45720" rtlCol="0" anchor="t">
            <a:normAutofit/>
          </a:bodyPr>
          <a:lstStyle/>
          <a:p>
            <a:pPr>
              <a:spcAft>
                <a:spcPts val="1000"/>
              </a:spcAft>
              <a:buSzPct val="110000"/>
            </a:pPr>
            <a:r>
              <a:rPr lang="en-GB" sz="1800" noProof="0" dirty="0">
                <a:ea typeface="Calibri"/>
              </a:rPr>
              <a:t>In the following slides, we trace an example of </a:t>
            </a:r>
            <a:r>
              <a:rPr lang="en-GB" sz="1800" dirty="0">
                <a:ea typeface="Calibri"/>
              </a:rPr>
              <a:t>how </a:t>
            </a:r>
            <a:r>
              <a:rPr lang="en-GB" sz="1800" noProof="0" dirty="0">
                <a:ea typeface="Calibri"/>
              </a:rPr>
              <a:t>an impact pathway </a:t>
            </a:r>
            <a:r>
              <a:rPr lang="en-GB" sz="1800" dirty="0">
                <a:ea typeface="Calibri"/>
              </a:rPr>
              <a:t>is developed by </a:t>
            </a:r>
            <a:r>
              <a:rPr lang="en-GB" sz="1800" noProof="0" dirty="0">
                <a:ea typeface="Calibri"/>
              </a:rPr>
              <a:t>an imaginary evaluation team preparing </a:t>
            </a:r>
            <a:r>
              <a:rPr lang="en-GB" sz="1800" dirty="0">
                <a:ea typeface="Calibri"/>
              </a:rPr>
              <a:t>a </a:t>
            </a:r>
            <a:r>
              <a:rPr lang="en-GB" sz="1800" noProof="0" dirty="0">
                <a:ea typeface="Calibri"/>
              </a:rPr>
              <a:t>high-level evaluation plan for </a:t>
            </a:r>
            <a:r>
              <a:rPr lang="en-GB" sz="1800" dirty="0">
                <a:ea typeface="Calibri"/>
              </a:rPr>
              <a:t>a</a:t>
            </a:r>
            <a:r>
              <a:rPr lang="en-GB" sz="1800" noProof="0" dirty="0">
                <a:ea typeface="Calibri"/>
              </a:rPr>
              <a:t> project proposal.</a:t>
            </a:r>
          </a:p>
          <a:p>
            <a:pPr>
              <a:spcAft>
                <a:spcPts val="1000"/>
              </a:spcAft>
              <a:buSzPct val="110000"/>
            </a:pPr>
            <a:r>
              <a:rPr lang="en-GB" sz="1800" noProof="0" dirty="0">
                <a:ea typeface="Calibri"/>
              </a:rPr>
              <a:t>The call text </a:t>
            </a:r>
            <a:r>
              <a:rPr lang="en-GB" sz="1800" dirty="0">
                <a:ea typeface="Calibri"/>
              </a:rPr>
              <a:t>addressed by the proposal</a:t>
            </a:r>
            <a:r>
              <a:rPr lang="en-GB" sz="1800" noProof="0" dirty="0">
                <a:ea typeface="Calibri"/>
              </a:rPr>
              <a:t> includes the </a:t>
            </a:r>
            <a:r>
              <a:rPr lang="en-GB" sz="1800" dirty="0">
                <a:ea typeface="Calibri"/>
              </a:rPr>
              <a:t>objective of</a:t>
            </a:r>
            <a:r>
              <a:rPr lang="en-GB" sz="1800" noProof="0" dirty="0">
                <a:ea typeface="Calibri"/>
              </a:rPr>
              <a:t> </a:t>
            </a:r>
            <a:r>
              <a:rPr lang="en-GB" sz="1800" dirty="0">
                <a:ea typeface="Calibri"/>
              </a:rPr>
              <a:t>assessing</a:t>
            </a:r>
            <a:r>
              <a:rPr lang="en-GB" sz="1800" noProof="0" dirty="0">
                <a:ea typeface="Calibri"/>
              </a:rPr>
              <a:t> the impacts of CCAM </a:t>
            </a:r>
            <a:r>
              <a:rPr lang="en-GB" sz="1800" dirty="0">
                <a:ea typeface="Calibri"/>
              </a:rPr>
              <a:t>systems on</a:t>
            </a:r>
            <a:r>
              <a:rPr lang="en-GB" sz="1800" noProof="0" dirty="0">
                <a:ea typeface="Calibri"/>
              </a:rPr>
              <a:t> </a:t>
            </a:r>
            <a:r>
              <a:rPr lang="en-GB" sz="1800" b="1" noProof="0" dirty="0">
                <a:solidFill>
                  <a:schemeClr val="accent1"/>
                </a:solidFill>
                <a:ea typeface="Calibri"/>
              </a:rPr>
              <a:t>land use</a:t>
            </a:r>
            <a:r>
              <a:rPr lang="en-GB" sz="1800" noProof="0" dirty="0">
                <a:ea typeface="Calibri"/>
              </a:rPr>
              <a:t>.</a:t>
            </a:r>
          </a:p>
          <a:p>
            <a:pPr>
              <a:spcAft>
                <a:spcPts val="1000"/>
              </a:spcAft>
              <a:buSzPct val="110000"/>
            </a:pPr>
            <a:r>
              <a:rPr lang="en-GB" sz="1800" noProof="0" dirty="0">
                <a:ea typeface="Calibri"/>
              </a:rPr>
              <a:t>The team studies the system description of the CCAM to be tested in the project and</a:t>
            </a:r>
            <a:r>
              <a:rPr lang="en-GB" sz="1800" dirty="0">
                <a:ea typeface="Calibri"/>
              </a:rPr>
              <a:t>, drawing</a:t>
            </a:r>
            <a:r>
              <a:rPr lang="en-GB" sz="1800" noProof="0" dirty="0">
                <a:ea typeface="Calibri"/>
              </a:rPr>
              <a:t> </a:t>
            </a:r>
            <a:r>
              <a:rPr lang="en-GB" sz="1800" dirty="0">
                <a:ea typeface="Calibri"/>
              </a:rPr>
              <a:t>on </a:t>
            </a:r>
            <a:r>
              <a:rPr lang="en-GB" sz="1800" noProof="0" dirty="0">
                <a:ea typeface="Calibri"/>
              </a:rPr>
              <a:t>their expertise</a:t>
            </a:r>
            <a:r>
              <a:rPr lang="en-GB" sz="1800" dirty="0">
                <a:ea typeface="Calibri"/>
              </a:rPr>
              <a:t>,</a:t>
            </a:r>
            <a:r>
              <a:rPr lang="en-GB" sz="1800" noProof="0" dirty="0">
                <a:ea typeface="Calibri"/>
              </a:rPr>
              <a:t> </a:t>
            </a:r>
            <a:r>
              <a:rPr lang="en-GB" sz="1800" dirty="0">
                <a:ea typeface="Calibri"/>
              </a:rPr>
              <a:t>drafts </a:t>
            </a:r>
            <a:r>
              <a:rPr lang="en-GB" sz="1800" noProof="0" dirty="0">
                <a:ea typeface="Calibri"/>
              </a:rPr>
              <a:t>potential cause-and-effect paths</a:t>
            </a:r>
            <a:r>
              <a:rPr lang="en-GB" sz="1800" dirty="0">
                <a:ea typeface="Calibri"/>
              </a:rPr>
              <a:t> through which</a:t>
            </a:r>
            <a:r>
              <a:rPr lang="en-GB" sz="1800" noProof="0" dirty="0">
                <a:ea typeface="Calibri"/>
              </a:rPr>
              <a:t> deployment of the CCAM system might affect land use.</a:t>
            </a:r>
          </a:p>
        </p:txBody>
      </p:sp>
      <p:sp>
        <p:nvSpPr>
          <p:cNvPr id="4" name="Slide Number Placeholder 3">
            <a:extLst>
              <a:ext uri="{FF2B5EF4-FFF2-40B4-BE49-F238E27FC236}">
                <a16:creationId xmlns:a16="http://schemas.microsoft.com/office/drawing/2014/main" id="{25566BED-677A-D842-02A3-7102370913BB}"/>
              </a:ext>
            </a:extLst>
          </p:cNvPr>
          <p:cNvSpPr>
            <a:spLocks noGrp="1"/>
          </p:cNvSpPr>
          <p:nvPr>
            <p:ph type="sldNum" sz="quarter" idx="12"/>
          </p:nvPr>
        </p:nvSpPr>
        <p:spPr/>
        <p:txBody>
          <a:bodyPr/>
          <a:lstStyle/>
          <a:p>
            <a:pPr algn="ctr"/>
            <a:fld id="{6D22F896-40B5-4ADD-8801-0D06FADFA095}" type="slidenum">
              <a:rPr lang="en-GB" noProof="0" smtClean="0"/>
              <a:pPr algn="ctr"/>
              <a:t>9</a:t>
            </a:fld>
            <a:endParaRPr lang="en-GB" noProof="0" dirty="0"/>
          </a:p>
        </p:txBody>
      </p:sp>
      <p:grpSp>
        <p:nvGrpSpPr>
          <p:cNvPr id="5" name="Group 4">
            <a:extLst>
              <a:ext uri="{FF2B5EF4-FFF2-40B4-BE49-F238E27FC236}">
                <a16:creationId xmlns:a16="http://schemas.microsoft.com/office/drawing/2014/main" id="{002FF9EF-17EB-B38C-1732-C99C5BAE663C}"/>
              </a:ext>
            </a:extLst>
          </p:cNvPr>
          <p:cNvGrpSpPr/>
          <p:nvPr/>
        </p:nvGrpSpPr>
        <p:grpSpPr>
          <a:xfrm>
            <a:off x="0" y="4017756"/>
            <a:ext cx="12192000" cy="1333652"/>
            <a:chOff x="0" y="671317"/>
            <a:chExt cx="12192000" cy="1333652"/>
          </a:xfrm>
        </p:grpSpPr>
        <p:sp>
          <p:nvSpPr>
            <p:cNvPr id="6" name="Rectangle 5">
              <a:extLst>
                <a:ext uri="{FF2B5EF4-FFF2-40B4-BE49-F238E27FC236}">
                  <a16:creationId xmlns:a16="http://schemas.microsoft.com/office/drawing/2014/main" id="{037766D4-9878-0AEF-67F2-9E4BE7E8A751}"/>
                </a:ext>
              </a:extLst>
            </p:cNvPr>
            <p:cNvSpPr/>
            <p:nvPr/>
          </p:nvSpPr>
          <p:spPr>
            <a:xfrm>
              <a:off x="0" y="671317"/>
              <a:ext cx="12192000" cy="1333652"/>
            </a:xfrm>
            <a:prstGeom prst="rect">
              <a:avLst/>
            </a:prstGeom>
            <a:solidFill>
              <a:schemeClr val="accent5">
                <a:alpha val="666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Shape 22">
              <a:extLst>
                <a:ext uri="{FF2B5EF4-FFF2-40B4-BE49-F238E27FC236}">
                  <a16:creationId xmlns:a16="http://schemas.microsoft.com/office/drawing/2014/main" id="{DEBC6AB7-D878-A3FC-D210-146D382EEEAC}"/>
                </a:ext>
              </a:extLst>
            </p:cNvPr>
            <p:cNvSpPr/>
            <p:nvPr/>
          </p:nvSpPr>
          <p:spPr>
            <a:xfrm>
              <a:off x="9445278" y="982760"/>
              <a:ext cx="1783080" cy="731520"/>
            </a:xfrm>
            <a:prstGeom prst="rect">
              <a:avLst/>
            </a:prstGeom>
            <a:solidFill>
              <a:schemeClr val="accent4">
                <a:lumMod val="20000"/>
                <a:lumOff val="80000"/>
              </a:schemeClr>
            </a:solidFill>
            <a:ln w="19050">
              <a:solidFill>
                <a:schemeClr val="accent4"/>
              </a:solidFill>
            </a:ln>
          </p:spPr>
          <p:style>
            <a:lnRef idx="2">
              <a:schemeClr val="dk1"/>
            </a:lnRef>
            <a:fillRef idx="1">
              <a:schemeClr val="lt1"/>
            </a:fillRef>
            <a:effectRef idx="0">
              <a:schemeClr val="dk1"/>
            </a:effectRef>
            <a:fontRef idx="minor">
              <a:schemeClr val="dk1"/>
            </a:fontRef>
          </p:style>
          <p:txBody>
            <a:bodyPr/>
            <a:lstStyle/>
            <a:p>
              <a:endParaRPr lang="en-GB" noProof="0"/>
            </a:p>
          </p:txBody>
        </p:sp>
        <p:sp>
          <p:nvSpPr>
            <p:cNvPr id="8" name="Shape 18">
              <a:extLst>
                <a:ext uri="{FF2B5EF4-FFF2-40B4-BE49-F238E27FC236}">
                  <a16:creationId xmlns:a16="http://schemas.microsoft.com/office/drawing/2014/main" id="{E683B857-24E0-8957-B792-353B00BC5B79}"/>
                </a:ext>
              </a:extLst>
            </p:cNvPr>
            <p:cNvSpPr/>
            <p:nvPr/>
          </p:nvSpPr>
          <p:spPr>
            <a:xfrm flipV="1">
              <a:off x="2686550" y="1390674"/>
              <a:ext cx="6511757" cy="20319"/>
            </a:xfrm>
            <a:prstGeom prst="line">
              <a:avLst/>
            </a:prstGeom>
            <a:noFill/>
            <a:ln w="31750">
              <a:solidFill>
                <a:schemeClr val="accent4"/>
              </a:solidFill>
              <a:prstDash val="dash"/>
              <a:headEnd type="none" w="med" len="med"/>
              <a:tailEnd type="arrow" w="med" len="med"/>
            </a:ln>
          </p:spPr>
          <p:txBody>
            <a:bodyPr/>
            <a:lstStyle/>
            <a:p>
              <a:endParaRPr lang="en-GB" noProof="0"/>
            </a:p>
          </p:txBody>
        </p:sp>
        <p:sp>
          <p:nvSpPr>
            <p:cNvPr id="9" name="Text 20">
              <a:extLst>
                <a:ext uri="{FF2B5EF4-FFF2-40B4-BE49-F238E27FC236}">
                  <a16:creationId xmlns:a16="http://schemas.microsoft.com/office/drawing/2014/main" id="{AB906966-25DB-438C-8A47-8DCC4E4EFBD8}"/>
                </a:ext>
              </a:extLst>
            </p:cNvPr>
            <p:cNvSpPr/>
            <p:nvPr/>
          </p:nvSpPr>
          <p:spPr>
            <a:xfrm>
              <a:off x="761085" y="982760"/>
              <a:ext cx="1783080" cy="731520"/>
            </a:xfrm>
            <a:prstGeom prst="rect">
              <a:avLst/>
            </a:prstGeom>
            <a:solidFill>
              <a:schemeClr val="accent4">
                <a:lumMod val="20000"/>
                <a:lumOff val="80000"/>
              </a:schemeClr>
            </a:solidFill>
            <a:ln w="19050">
              <a:solidFill>
                <a:schemeClr val="accent4"/>
              </a:solidFill>
            </a:ln>
          </p:spPr>
          <p:txBody>
            <a:bodyPr wrap="square" lIns="50800" tIns="50800" rIns="50800" bIns="50800" rtlCol="0" anchor="ctr"/>
            <a:lstStyle/>
            <a:p>
              <a:pPr marL="0" indent="0" algn="ctr">
                <a:buNone/>
              </a:pPr>
              <a:r>
                <a:rPr lang="en-GB" sz="1400" b="1" noProof="0" dirty="0">
                  <a:solidFill>
                    <a:schemeClr val="accent4"/>
                  </a:solidFill>
                  <a:latin typeface="Calibri" pitchFamily="34" charset="0"/>
                  <a:ea typeface="Calibri" pitchFamily="34" charset="-122"/>
                  <a:cs typeface="Calibri" pitchFamily="34" charset="-120"/>
                </a:rPr>
                <a:t>CCAM System</a:t>
              </a:r>
              <a:endParaRPr lang="en-GB" sz="1400" noProof="0" dirty="0">
                <a:solidFill>
                  <a:schemeClr val="accent4"/>
                </a:solidFill>
              </a:endParaRPr>
            </a:p>
          </p:txBody>
        </p:sp>
        <p:sp>
          <p:nvSpPr>
            <p:cNvPr id="10" name="Text 23">
              <a:extLst>
                <a:ext uri="{FF2B5EF4-FFF2-40B4-BE49-F238E27FC236}">
                  <a16:creationId xmlns:a16="http://schemas.microsoft.com/office/drawing/2014/main" id="{C2D328CB-C596-6611-1911-20928801EBFE}"/>
                </a:ext>
              </a:extLst>
            </p:cNvPr>
            <p:cNvSpPr/>
            <p:nvPr/>
          </p:nvSpPr>
          <p:spPr>
            <a:xfrm>
              <a:off x="9445278" y="998378"/>
              <a:ext cx="1783080" cy="731520"/>
            </a:xfrm>
            <a:prstGeom prst="rect">
              <a:avLst/>
            </a:prstGeom>
            <a:noFill/>
            <a:ln/>
          </p:spPr>
          <p:txBody>
            <a:bodyPr wrap="square" lIns="50800" tIns="50800" rIns="50800" bIns="50800" rtlCol="0" anchor="ctr"/>
            <a:lstStyle/>
            <a:p>
              <a:pPr marL="0" indent="0" algn="ctr">
                <a:buNone/>
              </a:pPr>
              <a:r>
                <a:rPr lang="en-GB" sz="1400" b="1" noProof="0" dirty="0">
                  <a:solidFill>
                    <a:schemeClr val="accent4"/>
                  </a:solidFill>
                  <a:latin typeface="Calibri" pitchFamily="34" charset="0"/>
                  <a:ea typeface="Calibri" pitchFamily="34" charset="-122"/>
                  <a:cs typeface="Calibri" pitchFamily="34" charset="-120"/>
                </a:rPr>
                <a:t>Land Use</a:t>
              </a:r>
              <a:endParaRPr lang="en-GB" sz="1400" noProof="0" dirty="0">
                <a:solidFill>
                  <a:schemeClr val="accent4"/>
                </a:solidFill>
              </a:endParaRPr>
            </a:p>
          </p:txBody>
        </p:sp>
        <p:sp>
          <p:nvSpPr>
            <p:cNvPr id="11" name="Shape 24">
              <a:extLst>
                <a:ext uri="{FF2B5EF4-FFF2-40B4-BE49-F238E27FC236}">
                  <a16:creationId xmlns:a16="http://schemas.microsoft.com/office/drawing/2014/main" id="{46112097-9D95-55F5-114D-C7CC79DC2D43}"/>
                </a:ext>
              </a:extLst>
            </p:cNvPr>
            <p:cNvSpPr/>
            <p:nvPr/>
          </p:nvSpPr>
          <p:spPr>
            <a:xfrm>
              <a:off x="5517274" y="799880"/>
              <a:ext cx="1097280" cy="1097280"/>
            </a:xfrm>
            <a:prstGeom prst="ellipse">
              <a:avLst/>
            </a:prstGeom>
            <a:solidFill>
              <a:schemeClr val="accent4">
                <a:lumMod val="20000"/>
                <a:lumOff val="80000"/>
              </a:schemeClr>
            </a:solidFill>
            <a:ln w="19050">
              <a:solidFill>
                <a:schemeClr val="accent4"/>
              </a:solidFill>
              <a:prstDash val="solid"/>
            </a:ln>
          </p:spPr>
          <p:txBody>
            <a:bodyPr/>
            <a:lstStyle/>
            <a:p>
              <a:endParaRPr lang="en-GB" noProof="0"/>
            </a:p>
          </p:txBody>
        </p:sp>
        <p:sp>
          <p:nvSpPr>
            <p:cNvPr id="12" name="Text 25">
              <a:extLst>
                <a:ext uri="{FF2B5EF4-FFF2-40B4-BE49-F238E27FC236}">
                  <a16:creationId xmlns:a16="http://schemas.microsoft.com/office/drawing/2014/main" id="{832DE529-859F-2740-27EE-57C89A4D125D}"/>
                </a:ext>
              </a:extLst>
            </p:cNvPr>
            <p:cNvSpPr/>
            <p:nvPr/>
          </p:nvSpPr>
          <p:spPr>
            <a:xfrm>
              <a:off x="5517274" y="789503"/>
              <a:ext cx="1097280" cy="1097280"/>
            </a:xfrm>
            <a:prstGeom prst="rect">
              <a:avLst/>
            </a:prstGeom>
            <a:noFill/>
            <a:ln/>
          </p:spPr>
          <p:txBody>
            <a:bodyPr wrap="square" lIns="0" tIns="0" rIns="0" bIns="0" rtlCol="0" anchor="ctr"/>
            <a:lstStyle/>
            <a:p>
              <a:pPr marL="0" indent="0" algn="ctr">
                <a:buNone/>
              </a:pPr>
              <a:r>
                <a:rPr lang="en-GB" sz="6400" b="1" noProof="0" dirty="0">
                  <a:solidFill>
                    <a:schemeClr val="accent4"/>
                  </a:solidFill>
                  <a:latin typeface="Calibri" pitchFamily="34" charset="0"/>
                  <a:ea typeface="Calibri" pitchFamily="34" charset="-122"/>
                  <a:cs typeface="Calibri" pitchFamily="34" charset="-120"/>
                </a:rPr>
                <a:t>?</a:t>
              </a:r>
              <a:endParaRPr lang="en-GB" sz="6400" noProof="0" dirty="0">
                <a:solidFill>
                  <a:schemeClr val="accent4"/>
                </a:solidFill>
              </a:endParaRPr>
            </a:p>
          </p:txBody>
        </p:sp>
      </p:grpSp>
      <p:sp>
        <p:nvSpPr>
          <p:cNvPr id="13" name="Title 1">
            <a:extLst>
              <a:ext uri="{FF2B5EF4-FFF2-40B4-BE49-F238E27FC236}">
                <a16:creationId xmlns:a16="http://schemas.microsoft.com/office/drawing/2014/main" id="{71909E38-58EB-53D7-D051-BC33147735B1}"/>
              </a:ext>
            </a:extLst>
          </p:cNvPr>
          <p:cNvSpPr txBox="1">
            <a:spLocks/>
          </p:cNvSpPr>
          <p:nvPr/>
        </p:nvSpPr>
        <p:spPr>
          <a:xfrm>
            <a:off x="539759" y="457054"/>
            <a:ext cx="10075076" cy="609521"/>
          </a:xfrm>
          <a:prstGeom prst="rect">
            <a:avLst/>
          </a:prstGeom>
        </p:spPr>
        <p:txBody>
          <a:bodyPr vert="horz" lIns="91440" tIns="45720" rIns="91440" bIns="45720" rtlCol="0" anchor="ctr">
            <a:noAutofit/>
          </a:bodyPr>
          <a:lstStyle>
            <a:lvl1pPr algn="l" defTabSz="914309" rtl="0" eaLnBrk="1" latinLnBrk="0" hangingPunct="1">
              <a:lnSpc>
                <a:spcPct val="90000"/>
              </a:lnSpc>
              <a:spcBef>
                <a:spcPct val="0"/>
              </a:spcBef>
              <a:buNone/>
              <a:defRPr sz="3600" kern="1200" cap="all" baseline="0">
                <a:solidFill>
                  <a:srgbClr val="239170"/>
                </a:solidFill>
                <a:latin typeface="Calibri" panose="020F0502020204030204" pitchFamily="34" charset="0"/>
                <a:ea typeface="+mj-ea"/>
                <a:cs typeface="Calibri" panose="020F0502020204030204" pitchFamily="34" charset="0"/>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238E72"/>
                </a:solidFill>
                <a:effectLst/>
                <a:uLnTx/>
                <a:uFillTx/>
                <a:latin typeface="Calibri"/>
                <a:ea typeface="+mj-ea"/>
                <a:cs typeface="Calibri" panose="020F0502020204030204" pitchFamily="34" charset="0"/>
              </a:rPr>
              <a:t>Drafting Pathways Example</a:t>
            </a:r>
            <a:endParaRPr kumimoji="0" lang="en-GB" sz="2800" b="1" i="0" u="none" strike="noStrike" kern="1200" cap="all" spc="0" normalizeH="0" baseline="0" noProof="0" dirty="0">
              <a:ln>
                <a:noFill/>
              </a:ln>
              <a:solidFill>
                <a:srgbClr val="239170"/>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2258700792"/>
      </p:ext>
    </p:extLst>
  </p:cSld>
  <p:clrMapOvr>
    <a:masterClrMapping/>
  </p:clrMapOvr>
</p:sld>
</file>

<file path=ppt/theme/theme1.xml><?xml version="1.0" encoding="utf-8"?>
<a:theme xmlns:a="http://schemas.openxmlformats.org/drawingml/2006/main" name="Vapor Trail">
  <a:themeElements>
    <a:clrScheme name="CCAMbassador">
      <a:dk1>
        <a:srgbClr val="249070"/>
      </a:dk1>
      <a:lt1>
        <a:srgbClr val="FFFFFF"/>
      </a:lt1>
      <a:dk2>
        <a:srgbClr val="455F51"/>
      </a:dk2>
      <a:lt2>
        <a:srgbClr val="FEFFFF"/>
      </a:lt2>
      <a:accent1>
        <a:srgbClr val="249070"/>
      </a:accent1>
      <a:accent2>
        <a:srgbClr val="66C1BF"/>
      </a:accent2>
      <a:accent3>
        <a:srgbClr val="42B600"/>
      </a:accent3>
      <a:accent4>
        <a:srgbClr val="44C1A3"/>
      </a:accent4>
      <a:accent5>
        <a:srgbClr val="8BC9CC"/>
      </a:accent5>
      <a:accent6>
        <a:srgbClr val="797979"/>
      </a:accent6>
      <a:hlink>
        <a:srgbClr val="4085E5"/>
      </a:hlink>
      <a:folHlink>
        <a:srgbClr val="C0C0C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A9EAE91-3D49-7E40-8C0E-AD2E1208CC2B}" vid="{99F9F57F-AE3E-8442-9505-2BA3377502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0017f5f-d659-4968-8f45-09f2abe45d73">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TaxCatchAll xmlns="64facb60-4212-4ef3-9310-41f075a2136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385E03FA15EAF49927269F621E24E76" ma:contentTypeVersion="18" ma:contentTypeDescription="Create a new document." ma:contentTypeScope="" ma:versionID="b782f3f3ea38eee212c458182ae85a2b">
  <xsd:schema xmlns:xsd="http://www.w3.org/2001/XMLSchema" xmlns:xs="http://www.w3.org/2001/XMLSchema" xmlns:p="http://schemas.microsoft.com/office/2006/metadata/properties" xmlns:ns1="http://schemas.microsoft.com/sharepoint/v3" xmlns:ns2="20017f5f-d659-4968-8f45-09f2abe45d73" xmlns:ns3="64facb60-4212-4ef3-9310-41f075a21363" targetNamespace="http://schemas.microsoft.com/office/2006/metadata/properties" ma:root="true" ma:fieldsID="01bb11e3091c000f04adb6b1700b6c4f" ns1:_="" ns2:_="" ns3:_="">
    <xsd:import namespace="http://schemas.microsoft.com/sharepoint/v3"/>
    <xsd:import namespace="20017f5f-d659-4968-8f45-09f2abe45d73"/>
    <xsd:import namespace="64facb60-4212-4ef3-9310-41f075a213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017f5f-d659-4968-8f45-09f2abe45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8a8d1e8-f04d-4073-bbff-c1f130f50e6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facb60-4212-4ef3-9310-41f075a2136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fe675a6d-968a-4cb7-b07a-6a122d41f6f8}" ma:internalName="TaxCatchAll" ma:showField="CatchAllData" ma:web="64facb60-4212-4ef3-9310-41f075a213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BFA774-4524-407E-A75A-985985D4A857}">
  <ds:schemaRefs>
    <ds:schemaRef ds:uri="http://schemas.microsoft.com/sharepoint/v3/contenttype/forms"/>
  </ds:schemaRefs>
</ds:datastoreItem>
</file>

<file path=customXml/itemProps2.xml><?xml version="1.0" encoding="utf-8"?>
<ds:datastoreItem xmlns:ds="http://schemas.openxmlformats.org/officeDocument/2006/customXml" ds:itemID="{4072A0A7-45BB-4F52-8784-B6EA9D3A01DD}">
  <ds:schemaRefs>
    <ds:schemaRef ds:uri="http://schemas.microsoft.com/office/infopath/2007/PartnerControls"/>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http://purl.org/dc/dcmitype/"/>
    <ds:schemaRef ds:uri="64facb60-4212-4ef3-9310-41f075a21363"/>
    <ds:schemaRef ds:uri="http://purl.org/dc/elements/1.1/"/>
    <ds:schemaRef ds:uri="20017f5f-d659-4968-8f45-09f2abe45d73"/>
    <ds:schemaRef ds:uri="http://schemas.microsoft.com/sharepoint/v3"/>
    <ds:schemaRef ds:uri="http://purl.org/dc/terms/"/>
  </ds:schemaRefs>
</ds:datastoreItem>
</file>

<file path=customXml/itemProps3.xml><?xml version="1.0" encoding="utf-8"?>
<ds:datastoreItem xmlns:ds="http://schemas.openxmlformats.org/officeDocument/2006/customXml" ds:itemID="{1DC029B1-27B4-42E1-99D3-145B83DA2359}"/>
</file>

<file path=docProps/app.xml><?xml version="1.0" encoding="utf-8"?>
<Properties xmlns="http://schemas.openxmlformats.org/officeDocument/2006/extended-properties" xmlns:vt="http://schemas.openxmlformats.org/officeDocument/2006/docPropsVTypes">
  <Template>CCAMbassador_PPT 2026_Final(1)</Template>
  <TotalTime>602</TotalTime>
  <Words>1805</Words>
  <Application>Microsoft Office PowerPoint</Application>
  <PresentationFormat>Widescreen</PresentationFormat>
  <Paragraphs>145</Paragraphs>
  <Slides>14</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Aptos</vt:lpstr>
      <vt:lpstr>Arial</vt:lpstr>
      <vt:lpstr>Calibri</vt:lpstr>
      <vt:lpstr>Calibri Light</vt:lpstr>
      <vt:lpstr>Vapor Trail</vt:lpstr>
      <vt:lpstr>Cascading Impacts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Aittoniemi Elina</dc:creator>
  <cp:lastModifiedBy>Gamarra Scavone, M.G. (Gabriela)</cp:lastModifiedBy>
  <cp:revision>269</cp:revision>
  <dcterms:created xsi:type="dcterms:W3CDTF">2026-03-24T06:51:17Z</dcterms:created>
  <dcterms:modified xsi:type="dcterms:W3CDTF">2026-05-27T12:41:47Z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0x010100F385E03FA15EAF49927269F621E24E76</vt:lpwstr>
  </property>
  <property fmtid="{D5CDD505-2E9C-101B-9397-08002B2CF9AE}" pid="3" name="MediaServiceImageTags">
    <vt:lpwstr/>
  </property>
</Properties>
</file>